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p4" ContentType="video/unknown"/>
  <Override PartName="/ppt/media/media2.mp4" ContentType="video/unknown"/>
  <Override PartName="/ppt/media/media3.mp4" ContentType="video/unknown"/>
  <Override PartName="/ppt/media/media4.mp4" ContentType="video/unknown"/>
  <Override PartName="/ppt/media/media5.mp4" ContentType="video/unknown"/>
  <Override PartName="/ppt/media/media6.mp4" ContentType="video/unknown"/>
  <Override PartName="/ppt/media/media7.mp4" ContentType="video/unknown"/>
  <Override PartName="/ppt/media/media8.mp4" ContentType="video/unknown"/>
  <Override PartName="/ppt/media/media9.mp4" ContentType="video/unknown"/>
  <Override PartName="/ppt/media/media10.mp4" ContentType="video/unknown"/>
  <Override PartName="/ppt/media/media11.mp4" ContentType="video/unknown"/>
  <Override PartName="/ppt/media/media12.mp4" ContentType="video/unknown"/>
  <Override PartName="/ppt/media/media13.mp4" ContentType="video/unknown"/>
  <Override PartName="/ppt/media/media14.mp4" ContentType="video/unknown"/>
  <Override PartName="/ppt/media/media15.mp4"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7272000" cy="22275800"/>
  <p:notesSz cx="6858000" cy="9144000"/>
  <p:defaultTextStyle>
    <a:lvl1pPr algn="ctr" defTabSz="584200">
      <a:defRPr sz="8000">
        <a:solidFill>
          <a:srgbClr val="FFFFFF"/>
        </a:solidFill>
        <a:latin typeface="+mn-lt"/>
        <a:ea typeface="+mn-ea"/>
        <a:cs typeface="+mn-cs"/>
        <a:sym typeface="Helvetica Light"/>
      </a:defRPr>
    </a:lvl1pPr>
    <a:lvl2pPr indent="228600" algn="ctr" defTabSz="584200">
      <a:defRPr sz="8000">
        <a:solidFill>
          <a:srgbClr val="FFFFFF"/>
        </a:solidFill>
        <a:latin typeface="+mn-lt"/>
        <a:ea typeface="+mn-ea"/>
        <a:cs typeface="+mn-cs"/>
        <a:sym typeface="Helvetica Light"/>
      </a:defRPr>
    </a:lvl2pPr>
    <a:lvl3pPr indent="457200" algn="ctr" defTabSz="584200">
      <a:defRPr sz="8000">
        <a:solidFill>
          <a:srgbClr val="FFFFFF"/>
        </a:solidFill>
        <a:latin typeface="+mn-lt"/>
        <a:ea typeface="+mn-ea"/>
        <a:cs typeface="+mn-cs"/>
        <a:sym typeface="Helvetica Light"/>
      </a:defRPr>
    </a:lvl3pPr>
    <a:lvl4pPr indent="685800" algn="ctr" defTabSz="584200">
      <a:defRPr sz="8000">
        <a:solidFill>
          <a:srgbClr val="FFFFFF"/>
        </a:solidFill>
        <a:latin typeface="+mn-lt"/>
        <a:ea typeface="+mn-ea"/>
        <a:cs typeface="+mn-cs"/>
        <a:sym typeface="Helvetica Light"/>
      </a:defRPr>
    </a:lvl4pPr>
    <a:lvl5pPr indent="914400" algn="ctr" defTabSz="584200">
      <a:defRPr sz="8000">
        <a:solidFill>
          <a:srgbClr val="FFFFFF"/>
        </a:solidFill>
        <a:latin typeface="+mn-lt"/>
        <a:ea typeface="+mn-ea"/>
        <a:cs typeface="+mn-cs"/>
        <a:sym typeface="Helvetica Light"/>
      </a:defRPr>
    </a:lvl5pPr>
    <a:lvl6pPr indent="1143000" algn="ctr" defTabSz="584200">
      <a:defRPr sz="8000">
        <a:solidFill>
          <a:srgbClr val="FFFFFF"/>
        </a:solidFill>
        <a:latin typeface="+mn-lt"/>
        <a:ea typeface="+mn-ea"/>
        <a:cs typeface="+mn-cs"/>
        <a:sym typeface="Helvetica Light"/>
      </a:defRPr>
    </a:lvl6pPr>
    <a:lvl7pPr indent="1371600" algn="ctr" defTabSz="584200">
      <a:defRPr sz="8000">
        <a:solidFill>
          <a:srgbClr val="FFFFFF"/>
        </a:solidFill>
        <a:latin typeface="+mn-lt"/>
        <a:ea typeface="+mn-ea"/>
        <a:cs typeface="+mn-cs"/>
        <a:sym typeface="Helvetica Light"/>
      </a:defRPr>
    </a:lvl7pPr>
    <a:lvl8pPr indent="1600200" algn="ctr" defTabSz="584200">
      <a:defRPr sz="8000">
        <a:solidFill>
          <a:srgbClr val="FFFFFF"/>
        </a:solidFill>
        <a:latin typeface="+mn-lt"/>
        <a:ea typeface="+mn-ea"/>
        <a:cs typeface="+mn-cs"/>
        <a:sym typeface="Helvetica Light"/>
      </a:defRPr>
    </a:lvl8pPr>
    <a:lvl9pPr indent="1828800" algn="ctr" defTabSz="584200">
      <a:defRPr sz="8000">
        <a:solidFill>
          <a:srgbClr val="FFFFFF"/>
        </a:solidFill>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5400">
        <a:latin typeface="Avenir Roman"/>
        <a:ea typeface="Avenir Roman"/>
        <a:cs typeface="Avenir Roman"/>
        <a:sym typeface="Avenir Roman"/>
      </a:defRPr>
    </a:lvl1pPr>
    <a:lvl2pPr indent="228600" defTabSz="457200">
      <a:lnSpc>
        <a:spcPct val="125000"/>
      </a:lnSpc>
      <a:defRPr sz="5400">
        <a:latin typeface="Avenir Roman"/>
        <a:ea typeface="Avenir Roman"/>
        <a:cs typeface="Avenir Roman"/>
        <a:sym typeface="Avenir Roman"/>
      </a:defRPr>
    </a:lvl2pPr>
    <a:lvl3pPr indent="457200" defTabSz="457200">
      <a:lnSpc>
        <a:spcPct val="125000"/>
      </a:lnSpc>
      <a:defRPr sz="5400">
        <a:latin typeface="Avenir Roman"/>
        <a:ea typeface="Avenir Roman"/>
        <a:cs typeface="Avenir Roman"/>
        <a:sym typeface="Avenir Roman"/>
      </a:defRPr>
    </a:lvl3pPr>
    <a:lvl4pPr indent="685800" defTabSz="457200">
      <a:lnSpc>
        <a:spcPct val="125000"/>
      </a:lnSpc>
      <a:defRPr sz="5400">
        <a:latin typeface="Avenir Roman"/>
        <a:ea typeface="Avenir Roman"/>
        <a:cs typeface="Avenir Roman"/>
        <a:sym typeface="Avenir Roman"/>
      </a:defRPr>
    </a:lvl4pPr>
    <a:lvl5pPr indent="914400" defTabSz="457200">
      <a:lnSpc>
        <a:spcPct val="125000"/>
      </a:lnSpc>
      <a:defRPr sz="5400">
        <a:latin typeface="Avenir Roman"/>
        <a:ea typeface="Avenir Roman"/>
        <a:cs typeface="Avenir Roman"/>
        <a:sym typeface="Avenir Roman"/>
      </a:defRPr>
    </a:lvl5pPr>
    <a:lvl6pPr indent="1143000" defTabSz="457200">
      <a:lnSpc>
        <a:spcPct val="125000"/>
      </a:lnSpc>
      <a:defRPr sz="5400">
        <a:latin typeface="Avenir Roman"/>
        <a:ea typeface="Avenir Roman"/>
        <a:cs typeface="Avenir Roman"/>
        <a:sym typeface="Avenir Roman"/>
      </a:defRPr>
    </a:lvl6pPr>
    <a:lvl7pPr indent="1371600" defTabSz="457200">
      <a:lnSpc>
        <a:spcPct val="125000"/>
      </a:lnSpc>
      <a:defRPr sz="5400">
        <a:latin typeface="Avenir Roman"/>
        <a:ea typeface="Avenir Roman"/>
        <a:cs typeface="Avenir Roman"/>
        <a:sym typeface="Avenir Roman"/>
      </a:defRPr>
    </a:lvl7pPr>
    <a:lvl8pPr indent="1600200" defTabSz="457200">
      <a:lnSpc>
        <a:spcPct val="125000"/>
      </a:lnSpc>
      <a:defRPr sz="5400">
        <a:latin typeface="Avenir Roman"/>
        <a:ea typeface="Avenir Roman"/>
        <a:cs typeface="Avenir Roman"/>
        <a:sym typeface="Avenir Roman"/>
      </a:defRPr>
    </a:lvl8pPr>
    <a:lvl9pPr indent="1828800" defTabSz="457200">
      <a:lnSpc>
        <a:spcPct val="125000"/>
      </a:lnSpc>
      <a:defRPr sz="5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2302621" y="7217969"/>
            <a:ext cx="12666758" cy="3996793"/>
          </a:xfrm>
          <a:prstGeom prst="rect">
            <a:avLst/>
          </a:prstGeom>
        </p:spPr>
        <p:txBody>
          <a:bodyPr anchor="b"/>
          <a:lstStyle/>
          <a:p>
            <a:pPr lvl="0">
              <a:defRPr sz="1800">
                <a:solidFill>
                  <a:srgbClr val="000000"/>
                </a:solidFill>
              </a:defRPr>
            </a:pPr>
            <a:r>
              <a:rPr sz="18000">
                <a:solidFill>
                  <a:srgbClr val="FFFFFF"/>
                </a:solidFill>
              </a:rPr>
              <a:t>Title Text</a:t>
            </a:r>
          </a:p>
        </p:txBody>
      </p:sp>
      <p:sp>
        <p:nvSpPr>
          <p:cNvPr id="6" name="Shape 6"/>
          <p:cNvSpPr/>
          <p:nvPr>
            <p:ph type="body" idx="1"/>
          </p:nvPr>
        </p:nvSpPr>
        <p:spPr>
          <a:xfrm>
            <a:off x="2302621" y="11322367"/>
            <a:ext cx="12666758" cy="1368133"/>
          </a:xfrm>
          <a:prstGeom prst="rect">
            <a:avLst/>
          </a:prstGeom>
        </p:spPr>
        <p:txBody>
          <a:bodyPr anchor="t"/>
          <a:lstStyle>
            <a:lvl1pPr marL="0" indent="0" algn="ctr">
              <a:spcBef>
                <a:spcPts val="0"/>
              </a:spcBef>
              <a:buSzTx/>
              <a:buNone/>
              <a:defRPr sz="7200"/>
            </a:lvl1pPr>
            <a:lvl2pPr marL="0" indent="228600" algn="ctr">
              <a:spcBef>
                <a:spcPts val="0"/>
              </a:spcBef>
              <a:buSzTx/>
              <a:buNone/>
              <a:defRPr sz="7200"/>
            </a:lvl2pPr>
            <a:lvl3pPr marL="0" indent="457200" algn="ctr">
              <a:spcBef>
                <a:spcPts val="0"/>
              </a:spcBef>
              <a:buSzTx/>
              <a:buNone/>
              <a:defRPr sz="7200"/>
            </a:lvl3pPr>
            <a:lvl4pPr marL="0" indent="685800" algn="ctr">
              <a:spcBef>
                <a:spcPts val="0"/>
              </a:spcBef>
              <a:buSzTx/>
              <a:buNone/>
              <a:defRPr sz="7200"/>
            </a:lvl4pPr>
            <a:lvl5pPr marL="0" indent="914400" algn="ctr">
              <a:spcBef>
                <a:spcPts val="0"/>
              </a:spcBef>
              <a:buSzTx/>
              <a:buNone/>
              <a:defRPr sz="7200"/>
            </a:lvl5pPr>
          </a:lstStyle>
          <a:p>
            <a:pPr lvl="0">
              <a:defRPr sz="1800">
                <a:solidFill>
                  <a:srgbClr val="000000"/>
                </a:solidFill>
              </a:defRPr>
            </a:pPr>
            <a:r>
              <a:rPr sz="7200">
                <a:solidFill>
                  <a:srgbClr val="FFFFFF"/>
                </a:solidFill>
              </a:rPr>
              <a:t>Body Level One</a:t>
            </a:r>
            <a:endParaRPr sz="7200">
              <a:solidFill>
                <a:srgbClr val="FFFFFF"/>
              </a:solidFill>
            </a:endParaRPr>
          </a:p>
          <a:p>
            <a:pPr lvl="1">
              <a:defRPr sz="1800">
                <a:solidFill>
                  <a:srgbClr val="000000"/>
                </a:solidFill>
              </a:defRPr>
            </a:pPr>
            <a:r>
              <a:rPr sz="7200">
                <a:solidFill>
                  <a:srgbClr val="FFFFFF"/>
                </a:solidFill>
              </a:rPr>
              <a:t>Body Level Two</a:t>
            </a:r>
            <a:endParaRPr sz="7200">
              <a:solidFill>
                <a:srgbClr val="FFFFFF"/>
              </a:solidFill>
            </a:endParaRPr>
          </a:p>
          <a:p>
            <a:pPr lvl="2">
              <a:defRPr sz="1800">
                <a:solidFill>
                  <a:srgbClr val="000000"/>
                </a:solidFill>
              </a:defRPr>
            </a:pPr>
            <a:r>
              <a:rPr sz="7200">
                <a:solidFill>
                  <a:srgbClr val="FFFFFF"/>
                </a:solidFill>
              </a:rPr>
              <a:t>Body Level Three</a:t>
            </a:r>
            <a:endParaRPr sz="7200">
              <a:solidFill>
                <a:srgbClr val="FFFFFF"/>
              </a:solidFill>
            </a:endParaRPr>
          </a:p>
          <a:p>
            <a:pPr lvl="3">
              <a:defRPr sz="1800">
                <a:solidFill>
                  <a:srgbClr val="000000"/>
                </a:solidFill>
              </a:defRPr>
            </a:pPr>
            <a:r>
              <a:rPr sz="7200">
                <a:solidFill>
                  <a:srgbClr val="FFFFFF"/>
                </a:solidFill>
              </a:rPr>
              <a:t>Body Level Four</a:t>
            </a:r>
            <a:endParaRPr sz="7200">
              <a:solidFill>
                <a:srgbClr val="FFFFFF"/>
              </a:solidFill>
            </a:endParaRPr>
          </a:p>
          <a:p>
            <a:pPr lvl="4">
              <a:defRPr sz="1800">
                <a:solidFill>
                  <a:srgbClr val="000000"/>
                </a:solidFill>
              </a:defRPr>
            </a:pPr>
            <a:r>
              <a:rPr sz="72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2302621" y="13366880"/>
            <a:ext cx="12666758" cy="1721696"/>
          </a:xfrm>
          <a:prstGeom prst="rect">
            <a:avLst/>
          </a:prstGeom>
        </p:spPr>
        <p:txBody>
          <a:bodyPr/>
          <a:lstStyle/>
          <a:p>
            <a:pPr lvl="0">
              <a:defRPr sz="1800">
                <a:solidFill>
                  <a:srgbClr val="000000"/>
                </a:solidFill>
              </a:defRPr>
            </a:pPr>
            <a:r>
              <a:rPr sz="18000">
                <a:solidFill>
                  <a:srgbClr val="FFFFFF"/>
                </a:solidFill>
              </a:rPr>
              <a:t>Title Text</a:t>
            </a:r>
          </a:p>
        </p:txBody>
      </p:sp>
      <p:sp>
        <p:nvSpPr>
          <p:cNvPr id="9" name="Shape 9"/>
          <p:cNvSpPr/>
          <p:nvPr>
            <p:ph type="body" idx="1"/>
          </p:nvPr>
        </p:nvSpPr>
        <p:spPr>
          <a:xfrm>
            <a:off x="2302621" y="15150064"/>
            <a:ext cx="12666758" cy="1368134"/>
          </a:xfrm>
          <a:prstGeom prst="rect">
            <a:avLst/>
          </a:prstGeom>
        </p:spPr>
        <p:txBody>
          <a:bodyPr anchor="t"/>
          <a:lstStyle>
            <a:lvl1pPr marL="0" indent="0" algn="ctr">
              <a:spcBef>
                <a:spcPts val="0"/>
              </a:spcBef>
              <a:buSzTx/>
              <a:buNone/>
              <a:defRPr sz="7200"/>
            </a:lvl1pPr>
            <a:lvl2pPr marL="0" indent="228600" algn="ctr">
              <a:spcBef>
                <a:spcPts val="0"/>
              </a:spcBef>
              <a:buSzTx/>
              <a:buNone/>
              <a:defRPr sz="7200"/>
            </a:lvl2pPr>
            <a:lvl3pPr marL="0" indent="457200" algn="ctr">
              <a:spcBef>
                <a:spcPts val="0"/>
              </a:spcBef>
              <a:buSzTx/>
              <a:buNone/>
              <a:defRPr sz="7200"/>
            </a:lvl3pPr>
            <a:lvl4pPr marL="0" indent="685800" algn="ctr">
              <a:spcBef>
                <a:spcPts val="0"/>
              </a:spcBef>
              <a:buSzTx/>
              <a:buNone/>
              <a:defRPr sz="7200"/>
            </a:lvl4pPr>
            <a:lvl5pPr marL="0" indent="914400" algn="ctr">
              <a:spcBef>
                <a:spcPts val="0"/>
              </a:spcBef>
              <a:buSzTx/>
              <a:buNone/>
              <a:defRPr sz="7200"/>
            </a:lvl5pPr>
          </a:lstStyle>
          <a:p>
            <a:pPr lvl="0">
              <a:defRPr sz="1800">
                <a:solidFill>
                  <a:srgbClr val="000000"/>
                </a:solidFill>
              </a:defRPr>
            </a:pPr>
            <a:r>
              <a:rPr sz="7200">
                <a:solidFill>
                  <a:srgbClr val="FFFFFF"/>
                </a:solidFill>
              </a:rPr>
              <a:t>Body Level One</a:t>
            </a:r>
            <a:endParaRPr sz="7200">
              <a:solidFill>
                <a:srgbClr val="FFFFFF"/>
              </a:solidFill>
            </a:endParaRPr>
          </a:p>
          <a:p>
            <a:pPr lvl="1">
              <a:defRPr sz="1800">
                <a:solidFill>
                  <a:srgbClr val="000000"/>
                </a:solidFill>
              </a:defRPr>
            </a:pPr>
            <a:r>
              <a:rPr sz="7200">
                <a:solidFill>
                  <a:srgbClr val="FFFFFF"/>
                </a:solidFill>
              </a:rPr>
              <a:t>Body Level Two</a:t>
            </a:r>
            <a:endParaRPr sz="7200">
              <a:solidFill>
                <a:srgbClr val="FFFFFF"/>
              </a:solidFill>
            </a:endParaRPr>
          </a:p>
          <a:p>
            <a:pPr lvl="2">
              <a:defRPr sz="1800">
                <a:solidFill>
                  <a:srgbClr val="000000"/>
                </a:solidFill>
              </a:defRPr>
            </a:pPr>
            <a:r>
              <a:rPr sz="7200">
                <a:solidFill>
                  <a:srgbClr val="FFFFFF"/>
                </a:solidFill>
              </a:rPr>
              <a:t>Body Level Three</a:t>
            </a:r>
            <a:endParaRPr sz="7200">
              <a:solidFill>
                <a:srgbClr val="FFFFFF"/>
              </a:solidFill>
            </a:endParaRPr>
          </a:p>
          <a:p>
            <a:pPr lvl="3">
              <a:defRPr sz="1800">
                <a:solidFill>
                  <a:srgbClr val="000000"/>
                </a:solidFill>
              </a:defRPr>
            </a:pPr>
            <a:r>
              <a:rPr sz="7200">
                <a:solidFill>
                  <a:srgbClr val="FFFFFF"/>
                </a:solidFill>
              </a:rPr>
              <a:t>Body Level Four</a:t>
            </a:r>
            <a:endParaRPr sz="7200">
              <a:solidFill>
                <a:srgbClr val="FFFFFF"/>
              </a:solidFill>
            </a:endParaRPr>
          </a:p>
          <a:p>
            <a:pPr lvl="4">
              <a:defRPr sz="1800">
                <a:solidFill>
                  <a:srgbClr val="000000"/>
                </a:solidFill>
              </a:defRPr>
            </a:pPr>
            <a:r>
              <a:rPr sz="72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2302621" y="9139504"/>
            <a:ext cx="12666758" cy="3996793"/>
          </a:xfrm>
          <a:prstGeom prst="rect">
            <a:avLst/>
          </a:prstGeom>
        </p:spPr>
        <p:txBody>
          <a:bodyPr/>
          <a:lstStyle/>
          <a:p>
            <a:pPr lvl="0">
              <a:defRPr sz="1800">
                <a:solidFill>
                  <a:srgbClr val="000000"/>
                </a:solidFill>
              </a:defRPr>
            </a:pPr>
            <a:r>
              <a:rPr sz="18000">
                <a:solidFill>
                  <a:srgbClr val="FFFFFF"/>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1918314" y="6003559"/>
            <a:ext cx="6456358" cy="4826896"/>
          </a:xfrm>
          <a:prstGeom prst="rect">
            <a:avLst/>
          </a:prstGeom>
        </p:spPr>
        <p:txBody>
          <a:bodyPr anchor="b"/>
          <a:lstStyle>
            <a:lvl1pPr>
              <a:defRPr sz="13400"/>
            </a:lvl1pPr>
          </a:lstStyle>
          <a:p>
            <a:pPr lvl="0">
              <a:defRPr sz="1800">
                <a:solidFill>
                  <a:srgbClr val="000000"/>
                </a:solidFill>
              </a:defRPr>
            </a:pPr>
            <a:r>
              <a:rPr sz="13400">
                <a:solidFill>
                  <a:srgbClr val="FFFFFF"/>
                </a:solidFill>
              </a:rPr>
              <a:t>Title Text</a:t>
            </a:r>
          </a:p>
        </p:txBody>
      </p:sp>
      <p:sp>
        <p:nvSpPr>
          <p:cNvPr id="14" name="Shape 14"/>
          <p:cNvSpPr/>
          <p:nvPr>
            <p:ph type="body" idx="1"/>
          </p:nvPr>
        </p:nvSpPr>
        <p:spPr>
          <a:xfrm>
            <a:off x="1918314" y="10999549"/>
            <a:ext cx="6456358" cy="4980619"/>
          </a:xfrm>
          <a:prstGeom prst="rect">
            <a:avLst/>
          </a:prstGeom>
        </p:spPr>
        <p:txBody>
          <a:bodyPr anchor="t"/>
          <a:lstStyle>
            <a:lvl1pPr marL="0" indent="0" algn="ctr">
              <a:spcBef>
                <a:spcPts val="0"/>
              </a:spcBef>
              <a:buSzTx/>
              <a:buNone/>
              <a:defRPr sz="7200"/>
            </a:lvl1pPr>
            <a:lvl2pPr marL="0" indent="228600" algn="ctr">
              <a:spcBef>
                <a:spcPts val="0"/>
              </a:spcBef>
              <a:buSzTx/>
              <a:buNone/>
              <a:defRPr sz="7200"/>
            </a:lvl2pPr>
            <a:lvl3pPr marL="0" indent="457200" algn="ctr">
              <a:spcBef>
                <a:spcPts val="0"/>
              </a:spcBef>
              <a:buSzTx/>
              <a:buNone/>
              <a:defRPr sz="7200"/>
            </a:lvl3pPr>
            <a:lvl4pPr marL="0" indent="685800" algn="ctr">
              <a:spcBef>
                <a:spcPts val="0"/>
              </a:spcBef>
              <a:buSzTx/>
              <a:buNone/>
              <a:defRPr sz="7200"/>
            </a:lvl4pPr>
            <a:lvl5pPr marL="0" indent="914400" algn="ctr">
              <a:spcBef>
                <a:spcPts val="0"/>
              </a:spcBef>
              <a:buSzTx/>
              <a:buNone/>
              <a:defRPr sz="7200"/>
            </a:lvl5pPr>
          </a:lstStyle>
          <a:p>
            <a:pPr lvl="0">
              <a:defRPr sz="1800">
                <a:solidFill>
                  <a:srgbClr val="000000"/>
                </a:solidFill>
              </a:defRPr>
            </a:pPr>
            <a:r>
              <a:rPr sz="7200">
                <a:solidFill>
                  <a:srgbClr val="FFFFFF"/>
                </a:solidFill>
              </a:rPr>
              <a:t>Body Level One</a:t>
            </a:r>
            <a:endParaRPr sz="7200">
              <a:solidFill>
                <a:srgbClr val="FFFFFF"/>
              </a:solidFill>
            </a:endParaRPr>
          </a:p>
          <a:p>
            <a:pPr lvl="1">
              <a:defRPr sz="1800">
                <a:solidFill>
                  <a:srgbClr val="000000"/>
                </a:solidFill>
              </a:defRPr>
            </a:pPr>
            <a:r>
              <a:rPr sz="7200">
                <a:solidFill>
                  <a:srgbClr val="FFFFFF"/>
                </a:solidFill>
              </a:rPr>
              <a:t>Body Level Two</a:t>
            </a:r>
            <a:endParaRPr sz="7200">
              <a:solidFill>
                <a:srgbClr val="FFFFFF"/>
              </a:solidFill>
            </a:endParaRPr>
          </a:p>
          <a:p>
            <a:pPr lvl="2">
              <a:defRPr sz="1800">
                <a:solidFill>
                  <a:srgbClr val="000000"/>
                </a:solidFill>
              </a:defRPr>
            </a:pPr>
            <a:r>
              <a:rPr sz="7200">
                <a:solidFill>
                  <a:srgbClr val="FFFFFF"/>
                </a:solidFill>
              </a:rPr>
              <a:t>Body Level Three</a:t>
            </a:r>
            <a:endParaRPr sz="7200">
              <a:solidFill>
                <a:srgbClr val="FFFFFF"/>
              </a:solidFill>
            </a:endParaRPr>
          </a:p>
          <a:p>
            <a:pPr lvl="3">
              <a:defRPr sz="1800">
                <a:solidFill>
                  <a:srgbClr val="000000"/>
                </a:solidFill>
              </a:defRPr>
            </a:pPr>
            <a:r>
              <a:rPr sz="7200">
                <a:solidFill>
                  <a:srgbClr val="FFFFFF"/>
                </a:solidFill>
              </a:rPr>
              <a:t>Body Level Four</a:t>
            </a:r>
            <a:endParaRPr sz="7200">
              <a:solidFill>
                <a:srgbClr val="FFFFFF"/>
              </a:solidFill>
            </a:endParaRPr>
          </a:p>
          <a:p>
            <a:pPr lvl="4">
              <a:defRPr sz="1800">
                <a:solidFill>
                  <a:srgbClr val="000000"/>
                </a:solidFill>
              </a:defRPr>
            </a:pPr>
            <a:r>
              <a:rPr sz="72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18000">
                <a:solidFill>
                  <a:srgbClr val="FFFFFF"/>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18000">
                <a:solidFill>
                  <a:srgbClr val="FFFFFF"/>
                </a:solidFill>
              </a:rPr>
              <a:t>Title Text</a:t>
            </a:r>
          </a:p>
        </p:txBody>
      </p:sp>
      <p:sp>
        <p:nvSpPr>
          <p:cNvPr id="19" name="Shape 19"/>
          <p:cNvSpPr/>
          <p:nvPr>
            <p:ph type="body" idx="1"/>
          </p:nvPr>
        </p:nvSpPr>
        <p:spPr>
          <a:prstGeom prst="rect">
            <a:avLst/>
          </a:prstGeom>
        </p:spPr>
        <p:txBody>
          <a:bodyPr/>
          <a:lstStyle/>
          <a:p>
            <a:pPr lvl="0">
              <a:defRPr sz="1800">
                <a:solidFill>
                  <a:srgbClr val="000000"/>
                </a:solidFill>
              </a:defRPr>
            </a:pPr>
            <a:r>
              <a:rPr sz="8400">
                <a:solidFill>
                  <a:srgbClr val="FFFFFF"/>
                </a:solidFill>
              </a:rPr>
              <a:t>Body Level One</a:t>
            </a:r>
            <a:endParaRPr sz="8400">
              <a:solidFill>
                <a:srgbClr val="FFFFFF"/>
              </a:solidFill>
            </a:endParaRPr>
          </a:p>
          <a:p>
            <a:pPr lvl="1">
              <a:defRPr sz="1800">
                <a:solidFill>
                  <a:srgbClr val="000000"/>
                </a:solidFill>
              </a:defRPr>
            </a:pPr>
            <a:r>
              <a:rPr sz="8400">
                <a:solidFill>
                  <a:srgbClr val="FFFFFF"/>
                </a:solidFill>
              </a:rPr>
              <a:t>Body Level Two</a:t>
            </a:r>
            <a:endParaRPr sz="8400">
              <a:solidFill>
                <a:srgbClr val="FFFFFF"/>
              </a:solidFill>
            </a:endParaRPr>
          </a:p>
          <a:p>
            <a:pPr lvl="2">
              <a:defRPr sz="1800">
                <a:solidFill>
                  <a:srgbClr val="000000"/>
                </a:solidFill>
              </a:defRPr>
            </a:pPr>
            <a:r>
              <a:rPr sz="8400">
                <a:solidFill>
                  <a:srgbClr val="FFFFFF"/>
                </a:solidFill>
              </a:rPr>
              <a:t>Body Level Three</a:t>
            </a:r>
            <a:endParaRPr sz="8400">
              <a:solidFill>
                <a:srgbClr val="FFFFFF"/>
              </a:solidFill>
            </a:endParaRPr>
          </a:p>
          <a:p>
            <a:pPr lvl="3">
              <a:defRPr sz="1800">
                <a:solidFill>
                  <a:srgbClr val="000000"/>
                </a:solidFill>
              </a:defRPr>
            </a:pPr>
            <a:r>
              <a:rPr sz="8400">
                <a:solidFill>
                  <a:srgbClr val="FFFFFF"/>
                </a:solidFill>
              </a:rPr>
              <a:t>Body Level Four</a:t>
            </a:r>
            <a:endParaRPr sz="8400">
              <a:solidFill>
                <a:srgbClr val="FFFFFF"/>
              </a:solidFill>
            </a:endParaRPr>
          </a:p>
          <a:p>
            <a:pPr lvl="4">
              <a:defRPr sz="1800">
                <a:solidFill>
                  <a:srgbClr val="000000"/>
                </a:solidFill>
              </a:defRPr>
            </a:pPr>
            <a:r>
              <a:rPr sz="8400">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xfrm>
            <a:off x="1918314" y="-7914"/>
            <a:ext cx="13435372" cy="1966756"/>
          </a:xfrm>
          <a:prstGeom prst="rect">
            <a:avLst/>
          </a:prstGeom>
        </p:spPr>
        <p:txBody>
          <a:bodyPr/>
          <a:lstStyle>
            <a:lvl1pPr>
              <a:defRPr sz="10400"/>
            </a:lvl1pPr>
          </a:lstStyle>
          <a:p>
            <a:pPr lvl="0">
              <a:defRPr sz="1800">
                <a:solidFill>
                  <a:srgbClr val="000000"/>
                </a:solidFill>
              </a:defRPr>
            </a:pPr>
            <a:r>
              <a:rPr sz="10400">
                <a:solidFill>
                  <a:srgbClr val="FFFFFF"/>
                </a:solidFill>
              </a:rPr>
              <a:t>Title Text</a:t>
            </a:r>
          </a:p>
        </p:txBody>
      </p:sp>
      <p:sp>
        <p:nvSpPr>
          <p:cNvPr id="22" name="Shape 22"/>
          <p:cNvSpPr/>
          <p:nvPr>
            <p:ph type="body" idx="1"/>
          </p:nvPr>
        </p:nvSpPr>
        <p:spPr>
          <a:xfrm>
            <a:off x="378621" y="2174341"/>
            <a:ext cx="6456358" cy="7609278"/>
          </a:xfrm>
          <a:prstGeom prst="rect">
            <a:avLst/>
          </a:prstGeom>
        </p:spPr>
        <p:txBody>
          <a:bodyPr/>
          <a:lstStyle>
            <a:lvl1pPr marL="759278" indent="-759278">
              <a:spcBef>
                <a:spcPts val="3200"/>
              </a:spcBef>
              <a:defRPr sz="6200"/>
            </a:lvl1pPr>
            <a:lvl2pPr marL="1102178" indent="-759278">
              <a:spcBef>
                <a:spcPts val="3200"/>
              </a:spcBef>
              <a:defRPr sz="6200"/>
            </a:lvl2pPr>
            <a:lvl3pPr marL="1648278" indent="-759278">
              <a:spcBef>
                <a:spcPts val="3200"/>
              </a:spcBef>
              <a:defRPr sz="6200"/>
            </a:lvl3pPr>
            <a:lvl4pPr marL="2092778" indent="-759278">
              <a:spcBef>
                <a:spcPts val="3200"/>
              </a:spcBef>
              <a:defRPr sz="6200"/>
            </a:lvl4pPr>
            <a:lvl5pPr marL="2537278" indent="-759278">
              <a:spcBef>
                <a:spcPts val="3200"/>
              </a:spcBef>
              <a:defRPr sz="6200"/>
            </a:lvl5pPr>
          </a:lstStyle>
          <a:p>
            <a:pPr lvl="0">
              <a:defRPr sz="1800">
                <a:solidFill>
                  <a:srgbClr val="000000"/>
                </a:solidFill>
              </a:defRPr>
            </a:pPr>
            <a:r>
              <a:rPr sz="6200">
                <a:solidFill>
                  <a:srgbClr val="FFFFFF"/>
                </a:solidFill>
              </a:rPr>
              <a:t>Body Level One</a:t>
            </a:r>
            <a:endParaRPr sz="6200">
              <a:solidFill>
                <a:srgbClr val="FFFFFF"/>
              </a:solidFill>
            </a:endParaRPr>
          </a:p>
          <a:p>
            <a:pPr lvl="1">
              <a:defRPr sz="1800">
                <a:solidFill>
                  <a:srgbClr val="000000"/>
                </a:solidFill>
              </a:defRPr>
            </a:pPr>
            <a:r>
              <a:rPr sz="6200">
                <a:solidFill>
                  <a:srgbClr val="FFFFFF"/>
                </a:solidFill>
              </a:rPr>
              <a:t>Body Level Two</a:t>
            </a:r>
            <a:endParaRPr sz="6200">
              <a:solidFill>
                <a:srgbClr val="FFFFFF"/>
              </a:solidFill>
            </a:endParaRPr>
          </a:p>
          <a:p>
            <a:pPr lvl="2">
              <a:defRPr sz="1800">
                <a:solidFill>
                  <a:srgbClr val="000000"/>
                </a:solidFill>
              </a:defRPr>
            </a:pPr>
            <a:r>
              <a:rPr sz="6200">
                <a:solidFill>
                  <a:srgbClr val="FFFFFF"/>
                </a:solidFill>
              </a:rPr>
              <a:t>Body Level Three</a:t>
            </a:r>
            <a:endParaRPr sz="6200">
              <a:solidFill>
                <a:srgbClr val="FFFFFF"/>
              </a:solidFill>
            </a:endParaRPr>
          </a:p>
          <a:p>
            <a:pPr lvl="3">
              <a:defRPr sz="1800">
                <a:solidFill>
                  <a:srgbClr val="000000"/>
                </a:solidFill>
              </a:defRPr>
            </a:pPr>
            <a:r>
              <a:rPr sz="6200">
                <a:solidFill>
                  <a:srgbClr val="FFFFFF"/>
                </a:solidFill>
              </a:rPr>
              <a:t>Body Level Four</a:t>
            </a:r>
            <a:endParaRPr sz="6200">
              <a:solidFill>
                <a:srgbClr val="FFFFFF"/>
              </a:solidFill>
            </a:endParaRPr>
          </a:p>
          <a:p>
            <a:pPr lvl="4">
              <a:defRPr sz="1800">
                <a:solidFill>
                  <a:srgbClr val="000000"/>
                </a:solidFill>
              </a:defRPr>
            </a:pPr>
            <a:r>
              <a:rPr sz="62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1918314" y="6772173"/>
            <a:ext cx="13435372" cy="8731455"/>
          </a:xfrm>
          <a:prstGeom prst="rect">
            <a:avLst/>
          </a:prstGeom>
        </p:spPr>
        <p:txBody>
          <a:bodyPr/>
          <a:lstStyle/>
          <a:p>
            <a:pPr lvl="0">
              <a:defRPr sz="1800">
                <a:solidFill>
                  <a:srgbClr val="000000"/>
                </a:solidFill>
              </a:defRPr>
            </a:pPr>
            <a:r>
              <a:rPr sz="8400">
                <a:solidFill>
                  <a:srgbClr val="FFFFFF"/>
                </a:solidFill>
              </a:rPr>
              <a:t>Body Level One</a:t>
            </a:r>
            <a:endParaRPr sz="8400">
              <a:solidFill>
                <a:srgbClr val="FFFFFF"/>
              </a:solidFill>
            </a:endParaRPr>
          </a:p>
          <a:p>
            <a:pPr lvl="1">
              <a:defRPr sz="1800">
                <a:solidFill>
                  <a:srgbClr val="000000"/>
                </a:solidFill>
              </a:defRPr>
            </a:pPr>
            <a:r>
              <a:rPr sz="8400">
                <a:solidFill>
                  <a:srgbClr val="FFFFFF"/>
                </a:solidFill>
              </a:rPr>
              <a:t>Body Level Two</a:t>
            </a:r>
            <a:endParaRPr sz="8400">
              <a:solidFill>
                <a:srgbClr val="FFFFFF"/>
              </a:solidFill>
            </a:endParaRPr>
          </a:p>
          <a:p>
            <a:pPr lvl="2">
              <a:defRPr sz="1800">
                <a:solidFill>
                  <a:srgbClr val="000000"/>
                </a:solidFill>
              </a:defRPr>
            </a:pPr>
            <a:r>
              <a:rPr sz="8400">
                <a:solidFill>
                  <a:srgbClr val="FFFFFF"/>
                </a:solidFill>
              </a:rPr>
              <a:t>Body Level Three</a:t>
            </a:r>
            <a:endParaRPr sz="8400">
              <a:solidFill>
                <a:srgbClr val="FFFFFF"/>
              </a:solidFill>
            </a:endParaRPr>
          </a:p>
          <a:p>
            <a:pPr lvl="3">
              <a:defRPr sz="1800">
                <a:solidFill>
                  <a:srgbClr val="000000"/>
                </a:solidFill>
              </a:defRPr>
            </a:pPr>
            <a:r>
              <a:rPr sz="8400">
                <a:solidFill>
                  <a:srgbClr val="FFFFFF"/>
                </a:solidFill>
              </a:rPr>
              <a:t>Body Level Four</a:t>
            </a:r>
            <a:endParaRPr sz="8400">
              <a:solidFill>
                <a:srgbClr val="FFFFFF"/>
              </a:solidFill>
            </a:endParaRPr>
          </a:p>
          <a:p>
            <a:pPr lvl="4">
              <a:defRPr sz="1800">
                <a:solidFill>
                  <a:srgbClr val="000000"/>
                </a:solidFill>
              </a:defRPr>
            </a:pPr>
            <a:r>
              <a:rPr sz="84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1918314" y="5542390"/>
            <a:ext cx="13435372" cy="261328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18000">
                <a:solidFill>
                  <a:srgbClr val="FFFFFF"/>
                </a:solidFill>
              </a:rPr>
              <a:t>Title Text</a:t>
            </a:r>
          </a:p>
        </p:txBody>
      </p:sp>
      <p:sp>
        <p:nvSpPr>
          <p:cNvPr id="3" name="Shape 3"/>
          <p:cNvSpPr/>
          <p:nvPr>
            <p:ph type="body" idx="1"/>
          </p:nvPr>
        </p:nvSpPr>
        <p:spPr>
          <a:xfrm>
            <a:off x="1918314" y="8370889"/>
            <a:ext cx="13435372" cy="760927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8400">
                <a:solidFill>
                  <a:srgbClr val="FFFFFF"/>
                </a:solidFill>
              </a:rPr>
              <a:t>Body Level One</a:t>
            </a:r>
            <a:endParaRPr sz="8400">
              <a:solidFill>
                <a:srgbClr val="FFFFFF"/>
              </a:solidFill>
            </a:endParaRPr>
          </a:p>
          <a:p>
            <a:pPr lvl="1">
              <a:defRPr sz="1800">
                <a:solidFill>
                  <a:srgbClr val="000000"/>
                </a:solidFill>
              </a:defRPr>
            </a:pPr>
            <a:r>
              <a:rPr sz="8400">
                <a:solidFill>
                  <a:srgbClr val="FFFFFF"/>
                </a:solidFill>
              </a:rPr>
              <a:t>Body Level Two</a:t>
            </a:r>
            <a:endParaRPr sz="8400">
              <a:solidFill>
                <a:srgbClr val="FFFFFF"/>
              </a:solidFill>
            </a:endParaRPr>
          </a:p>
          <a:p>
            <a:pPr lvl="2">
              <a:defRPr sz="1800">
                <a:solidFill>
                  <a:srgbClr val="000000"/>
                </a:solidFill>
              </a:defRPr>
            </a:pPr>
            <a:r>
              <a:rPr sz="8400">
                <a:solidFill>
                  <a:srgbClr val="FFFFFF"/>
                </a:solidFill>
              </a:rPr>
              <a:t>Body Level Three</a:t>
            </a:r>
            <a:endParaRPr sz="8400">
              <a:solidFill>
                <a:srgbClr val="FFFFFF"/>
              </a:solidFill>
            </a:endParaRPr>
          </a:p>
          <a:p>
            <a:pPr lvl="3">
              <a:defRPr sz="1800">
                <a:solidFill>
                  <a:srgbClr val="000000"/>
                </a:solidFill>
              </a:defRPr>
            </a:pPr>
            <a:r>
              <a:rPr sz="8400">
                <a:solidFill>
                  <a:srgbClr val="FFFFFF"/>
                </a:solidFill>
              </a:rPr>
              <a:t>Body Level Four</a:t>
            </a:r>
            <a:endParaRPr sz="8400">
              <a:solidFill>
                <a:srgbClr val="FFFFFF"/>
              </a:solidFill>
            </a:endParaRPr>
          </a:p>
          <a:p>
            <a:pPr lvl="4">
              <a:defRPr sz="1800">
                <a:solidFill>
                  <a:srgbClr val="000000"/>
                </a:solidFill>
              </a:defRPr>
            </a:pPr>
            <a:r>
              <a:rPr sz="84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18000">
          <a:solidFill>
            <a:srgbClr val="FFFFFF"/>
          </a:solidFill>
          <a:latin typeface="+mn-lt"/>
          <a:ea typeface="+mn-ea"/>
          <a:cs typeface="+mn-cs"/>
          <a:sym typeface="Helvetica Light"/>
        </a:defRPr>
      </a:lvl1pPr>
      <a:lvl2pPr indent="228600" algn="ctr" defTabSz="584200">
        <a:defRPr sz="18000">
          <a:solidFill>
            <a:srgbClr val="FFFFFF"/>
          </a:solidFill>
          <a:latin typeface="+mn-lt"/>
          <a:ea typeface="+mn-ea"/>
          <a:cs typeface="+mn-cs"/>
          <a:sym typeface="Helvetica Light"/>
        </a:defRPr>
      </a:lvl2pPr>
      <a:lvl3pPr indent="457200" algn="ctr" defTabSz="584200">
        <a:defRPr sz="18000">
          <a:solidFill>
            <a:srgbClr val="FFFFFF"/>
          </a:solidFill>
          <a:latin typeface="+mn-lt"/>
          <a:ea typeface="+mn-ea"/>
          <a:cs typeface="+mn-cs"/>
          <a:sym typeface="Helvetica Light"/>
        </a:defRPr>
      </a:lvl3pPr>
      <a:lvl4pPr indent="685800" algn="ctr" defTabSz="584200">
        <a:defRPr sz="18000">
          <a:solidFill>
            <a:srgbClr val="FFFFFF"/>
          </a:solidFill>
          <a:latin typeface="+mn-lt"/>
          <a:ea typeface="+mn-ea"/>
          <a:cs typeface="+mn-cs"/>
          <a:sym typeface="Helvetica Light"/>
        </a:defRPr>
      </a:lvl4pPr>
      <a:lvl5pPr indent="914400" algn="ctr" defTabSz="584200">
        <a:defRPr sz="18000">
          <a:solidFill>
            <a:srgbClr val="FFFFFF"/>
          </a:solidFill>
          <a:latin typeface="+mn-lt"/>
          <a:ea typeface="+mn-ea"/>
          <a:cs typeface="+mn-cs"/>
          <a:sym typeface="Helvetica Light"/>
        </a:defRPr>
      </a:lvl5pPr>
      <a:lvl6pPr indent="1143000" algn="ctr" defTabSz="584200">
        <a:defRPr sz="18000">
          <a:solidFill>
            <a:srgbClr val="FFFFFF"/>
          </a:solidFill>
          <a:latin typeface="+mn-lt"/>
          <a:ea typeface="+mn-ea"/>
          <a:cs typeface="+mn-cs"/>
          <a:sym typeface="Helvetica Light"/>
        </a:defRPr>
      </a:lvl6pPr>
      <a:lvl7pPr indent="1371600" algn="ctr" defTabSz="584200">
        <a:defRPr sz="18000">
          <a:solidFill>
            <a:srgbClr val="FFFFFF"/>
          </a:solidFill>
          <a:latin typeface="+mn-lt"/>
          <a:ea typeface="+mn-ea"/>
          <a:cs typeface="+mn-cs"/>
          <a:sym typeface="Helvetica Light"/>
        </a:defRPr>
      </a:lvl7pPr>
      <a:lvl8pPr indent="1600200" algn="ctr" defTabSz="584200">
        <a:defRPr sz="18000">
          <a:solidFill>
            <a:srgbClr val="FFFFFF"/>
          </a:solidFill>
          <a:latin typeface="+mn-lt"/>
          <a:ea typeface="+mn-ea"/>
          <a:cs typeface="+mn-cs"/>
          <a:sym typeface="Helvetica Light"/>
        </a:defRPr>
      </a:lvl8pPr>
      <a:lvl9pPr indent="1828800" algn="ctr" defTabSz="584200">
        <a:defRPr sz="18000">
          <a:solidFill>
            <a:srgbClr val="FFFFFF"/>
          </a:solidFill>
          <a:latin typeface="+mn-lt"/>
          <a:ea typeface="+mn-ea"/>
          <a:cs typeface="+mn-cs"/>
          <a:sym typeface="Helvetica Light"/>
        </a:defRPr>
      </a:lvl9pPr>
    </p:titleStyle>
    <p:bodyStyle>
      <a:lvl1pPr marL="982578" indent="-982578" defTabSz="584200">
        <a:spcBef>
          <a:spcPts val="4200"/>
        </a:spcBef>
        <a:buSzPct val="75000"/>
        <a:buChar char="•"/>
        <a:defRPr sz="8400">
          <a:solidFill>
            <a:srgbClr val="FFFFFF"/>
          </a:solidFill>
          <a:latin typeface="+mn-lt"/>
          <a:ea typeface="+mn-ea"/>
          <a:cs typeface="+mn-cs"/>
          <a:sym typeface="Helvetica Light"/>
        </a:defRPr>
      </a:lvl1pPr>
      <a:lvl2pPr marL="1427078" indent="-982578" defTabSz="584200">
        <a:spcBef>
          <a:spcPts val="4200"/>
        </a:spcBef>
        <a:buSzPct val="75000"/>
        <a:buChar char="•"/>
        <a:defRPr sz="8400">
          <a:solidFill>
            <a:srgbClr val="FFFFFF"/>
          </a:solidFill>
          <a:latin typeface="+mn-lt"/>
          <a:ea typeface="+mn-ea"/>
          <a:cs typeface="+mn-cs"/>
          <a:sym typeface="Helvetica Light"/>
        </a:defRPr>
      </a:lvl2pPr>
      <a:lvl3pPr marL="1871578" indent="-982578" defTabSz="584200">
        <a:spcBef>
          <a:spcPts val="4200"/>
        </a:spcBef>
        <a:buSzPct val="75000"/>
        <a:buChar char="•"/>
        <a:defRPr sz="8400">
          <a:solidFill>
            <a:srgbClr val="FFFFFF"/>
          </a:solidFill>
          <a:latin typeface="+mn-lt"/>
          <a:ea typeface="+mn-ea"/>
          <a:cs typeface="+mn-cs"/>
          <a:sym typeface="Helvetica Light"/>
        </a:defRPr>
      </a:lvl3pPr>
      <a:lvl4pPr marL="2316078" indent="-982578" defTabSz="584200">
        <a:spcBef>
          <a:spcPts val="4200"/>
        </a:spcBef>
        <a:buSzPct val="75000"/>
        <a:buChar char="•"/>
        <a:defRPr sz="8400">
          <a:solidFill>
            <a:srgbClr val="FFFFFF"/>
          </a:solidFill>
          <a:latin typeface="+mn-lt"/>
          <a:ea typeface="+mn-ea"/>
          <a:cs typeface="+mn-cs"/>
          <a:sym typeface="Helvetica Light"/>
        </a:defRPr>
      </a:lvl4pPr>
      <a:lvl5pPr marL="2760578" indent="-982578" defTabSz="584200">
        <a:spcBef>
          <a:spcPts val="4200"/>
        </a:spcBef>
        <a:buSzPct val="75000"/>
        <a:buChar char="•"/>
        <a:defRPr sz="8400">
          <a:solidFill>
            <a:srgbClr val="FFFFFF"/>
          </a:solidFill>
          <a:latin typeface="+mn-lt"/>
          <a:ea typeface="+mn-ea"/>
          <a:cs typeface="+mn-cs"/>
          <a:sym typeface="Helvetica Light"/>
        </a:defRPr>
      </a:lvl5pPr>
      <a:lvl6pPr marL="3205078" indent="-982578" defTabSz="584200">
        <a:spcBef>
          <a:spcPts val="4200"/>
        </a:spcBef>
        <a:buSzPct val="75000"/>
        <a:buChar char="•"/>
        <a:defRPr sz="8400">
          <a:solidFill>
            <a:srgbClr val="FFFFFF"/>
          </a:solidFill>
          <a:latin typeface="+mn-lt"/>
          <a:ea typeface="+mn-ea"/>
          <a:cs typeface="+mn-cs"/>
          <a:sym typeface="Helvetica Light"/>
        </a:defRPr>
      </a:lvl6pPr>
      <a:lvl7pPr marL="3649578" indent="-982578" defTabSz="584200">
        <a:spcBef>
          <a:spcPts val="4200"/>
        </a:spcBef>
        <a:buSzPct val="75000"/>
        <a:buChar char="•"/>
        <a:defRPr sz="8400">
          <a:solidFill>
            <a:srgbClr val="FFFFFF"/>
          </a:solidFill>
          <a:latin typeface="+mn-lt"/>
          <a:ea typeface="+mn-ea"/>
          <a:cs typeface="+mn-cs"/>
          <a:sym typeface="Helvetica Light"/>
        </a:defRPr>
      </a:lvl7pPr>
      <a:lvl8pPr marL="4094078" indent="-982578" defTabSz="584200">
        <a:spcBef>
          <a:spcPts val="4200"/>
        </a:spcBef>
        <a:buSzPct val="75000"/>
        <a:buChar char="•"/>
        <a:defRPr sz="8400">
          <a:solidFill>
            <a:srgbClr val="FFFFFF"/>
          </a:solidFill>
          <a:latin typeface="+mn-lt"/>
          <a:ea typeface="+mn-ea"/>
          <a:cs typeface="+mn-cs"/>
          <a:sym typeface="Helvetica Light"/>
        </a:defRPr>
      </a:lvl8pPr>
      <a:lvl9pPr marL="4538578" indent="-982578" defTabSz="584200">
        <a:spcBef>
          <a:spcPts val="4200"/>
        </a:spcBef>
        <a:buSzPct val="75000"/>
        <a:buChar char="•"/>
        <a:defRPr sz="8400">
          <a:solidFill>
            <a:srgbClr val="FFFFFF"/>
          </a:solidFill>
          <a:latin typeface="+mn-lt"/>
          <a:ea typeface="+mn-ea"/>
          <a:cs typeface="+mn-cs"/>
          <a:sym typeface="Helvetica Light"/>
        </a:defRPr>
      </a:lvl9pPr>
    </p:bodyStyle>
    <p:otherStyle>
      <a:lvl1pPr algn="ctr" defTabSz="584200">
        <a:defRPr sz="3800">
          <a:solidFill>
            <a:schemeClr val="tx1"/>
          </a:solidFill>
          <a:latin typeface="+mn-lt"/>
          <a:ea typeface="+mn-ea"/>
          <a:cs typeface="+mn-cs"/>
          <a:sym typeface="Helvetica Light"/>
        </a:defRPr>
      </a:lvl1pPr>
      <a:lvl2pPr indent="228600" algn="ctr" defTabSz="584200">
        <a:defRPr sz="3800">
          <a:solidFill>
            <a:schemeClr val="tx1"/>
          </a:solidFill>
          <a:latin typeface="+mn-lt"/>
          <a:ea typeface="+mn-ea"/>
          <a:cs typeface="+mn-cs"/>
          <a:sym typeface="Helvetica Light"/>
        </a:defRPr>
      </a:lvl2pPr>
      <a:lvl3pPr indent="457200" algn="ctr" defTabSz="584200">
        <a:defRPr sz="3800">
          <a:solidFill>
            <a:schemeClr val="tx1"/>
          </a:solidFill>
          <a:latin typeface="+mn-lt"/>
          <a:ea typeface="+mn-ea"/>
          <a:cs typeface="+mn-cs"/>
          <a:sym typeface="Helvetica Light"/>
        </a:defRPr>
      </a:lvl3pPr>
      <a:lvl4pPr indent="685800" algn="ctr" defTabSz="584200">
        <a:defRPr sz="3800">
          <a:solidFill>
            <a:schemeClr val="tx1"/>
          </a:solidFill>
          <a:latin typeface="+mn-lt"/>
          <a:ea typeface="+mn-ea"/>
          <a:cs typeface="+mn-cs"/>
          <a:sym typeface="Helvetica Light"/>
        </a:defRPr>
      </a:lvl4pPr>
      <a:lvl5pPr indent="914400" algn="ctr" defTabSz="584200">
        <a:defRPr sz="3800">
          <a:solidFill>
            <a:schemeClr val="tx1"/>
          </a:solidFill>
          <a:latin typeface="+mn-lt"/>
          <a:ea typeface="+mn-ea"/>
          <a:cs typeface="+mn-cs"/>
          <a:sym typeface="Helvetica Light"/>
        </a:defRPr>
      </a:lvl5pPr>
      <a:lvl6pPr indent="1143000" algn="ctr" defTabSz="584200">
        <a:defRPr sz="3800">
          <a:solidFill>
            <a:schemeClr val="tx1"/>
          </a:solidFill>
          <a:latin typeface="+mn-lt"/>
          <a:ea typeface="+mn-ea"/>
          <a:cs typeface="+mn-cs"/>
          <a:sym typeface="Helvetica Light"/>
        </a:defRPr>
      </a:lvl6pPr>
      <a:lvl7pPr indent="1371600" algn="ctr" defTabSz="584200">
        <a:defRPr sz="3800">
          <a:solidFill>
            <a:schemeClr val="tx1"/>
          </a:solidFill>
          <a:latin typeface="+mn-lt"/>
          <a:ea typeface="+mn-ea"/>
          <a:cs typeface="+mn-cs"/>
          <a:sym typeface="Helvetica Light"/>
        </a:defRPr>
      </a:lvl7pPr>
      <a:lvl8pPr indent="1600200" algn="ctr" defTabSz="584200">
        <a:defRPr sz="3800">
          <a:solidFill>
            <a:schemeClr val="tx1"/>
          </a:solidFill>
          <a:latin typeface="+mn-lt"/>
          <a:ea typeface="+mn-ea"/>
          <a:cs typeface="+mn-cs"/>
          <a:sym typeface="Helvetica Light"/>
        </a:defRPr>
      </a:lvl8pPr>
      <a:lvl9pPr indent="1828800" algn="ctr" defTabSz="584200">
        <a:defRPr sz="3800">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7.mp4"/><Relationship Id="rId3" Type="http://schemas.microsoft.com/office/2007/relationships/media" Target="../media/media7.mp4"/><Relationship Id="rId4"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8.mp4"/><Relationship Id="rId3" Type="http://schemas.microsoft.com/office/2007/relationships/media" Target="../media/media8.mp4"/><Relationship Id="rId4"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9.mp4"/><Relationship Id="rId3" Type="http://schemas.microsoft.com/office/2007/relationships/media" Target="../media/media9.mp4"/><Relationship Id="rId4"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0.mp4"/><Relationship Id="rId3" Type="http://schemas.microsoft.com/office/2007/relationships/media" Target="../media/media10.mp4"/><Relationship Id="rId4" Type="http://schemas.openxmlformats.org/officeDocument/2006/relationships/image" Target="../media/image1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1.mp4"/><Relationship Id="rId3" Type="http://schemas.microsoft.com/office/2007/relationships/media" Target="../media/media11.mp4"/><Relationship Id="rId4" Type="http://schemas.openxmlformats.org/officeDocument/2006/relationships/image" Target="../media/image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2.mp4"/><Relationship Id="rId3" Type="http://schemas.microsoft.com/office/2007/relationships/media" Target="../media/media12.mp4"/><Relationship Id="rId4" Type="http://schemas.openxmlformats.org/officeDocument/2006/relationships/image" Target="../media/image1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3.mp4"/><Relationship Id="rId3" Type="http://schemas.microsoft.com/office/2007/relationships/media" Target="../media/media13.mp4"/><Relationship Id="rId4" Type="http://schemas.openxmlformats.org/officeDocument/2006/relationships/image" Target="../media/image1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4.mp4"/><Relationship Id="rId3" Type="http://schemas.microsoft.com/office/2007/relationships/media" Target="../media/media14.mp4"/><Relationship Id="rId4" Type="http://schemas.openxmlformats.org/officeDocument/2006/relationships/image" Target="../media/image1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5.mp4"/><Relationship Id="rId3" Type="http://schemas.microsoft.com/office/2007/relationships/media" Target="../media/media15.mp4"/><Relationship Id="rId4" Type="http://schemas.openxmlformats.org/officeDocument/2006/relationships/image" Target="../media/image1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4.mp4"/><Relationship Id="rId3" Type="http://schemas.microsoft.com/office/2007/relationships/media" Target="../media/media4.mp4"/><Relationship Id="rId4" Type="http://schemas.openxmlformats.org/officeDocument/2006/relationships/image" Target="../media/image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5.mp4"/><Relationship Id="rId3" Type="http://schemas.microsoft.com/office/2007/relationships/media" Target="../media/media5.mp4"/><Relationship Id="rId4"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6.mp4"/><Relationship Id="rId3" Type="http://schemas.microsoft.com/office/2007/relationships/media" Target="../media/media6.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xfrm>
            <a:off x="2302621" y="9284053"/>
            <a:ext cx="12666758" cy="3996793"/>
          </a:xfrm>
          <a:prstGeom prst="rect">
            <a:avLst/>
          </a:prstGeom>
        </p:spPr>
        <p:txBody>
          <a:bodyPr/>
          <a:lstStyle>
            <a:lvl1pPr defTabSz="414781">
              <a:defRPr sz="12780"/>
            </a:lvl1pPr>
          </a:lstStyle>
          <a:p>
            <a:pPr lvl="0">
              <a:defRPr sz="1800">
                <a:solidFill>
                  <a:srgbClr val="000000"/>
                </a:solidFill>
              </a:defRPr>
            </a:pPr>
            <a:r>
              <a:rPr sz="12780">
                <a:solidFill>
                  <a:srgbClr val="FFFFFF"/>
                </a:solidFill>
              </a:rPr>
              <a:t>Design Document</a:t>
            </a:r>
          </a:p>
        </p:txBody>
      </p:sp>
      <p:sp>
        <p:nvSpPr>
          <p:cNvPr id="33" name="Shape 33"/>
          <p:cNvSpPr/>
          <p:nvPr>
            <p:ph type="body" idx="1"/>
          </p:nvPr>
        </p:nvSpPr>
        <p:spPr>
          <a:xfrm>
            <a:off x="2302621" y="13388450"/>
            <a:ext cx="12666758" cy="1368134"/>
          </a:xfrm>
          <a:prstGeom prst="rect">
            <a:avLst/>
          </a:prstGeom>
        </p:spPr>
        <p:txBody>
          <a:bodyPr/>
          <a:lstStyle/>
          <a:p>
            <a:pPr lvl="0">
              <a:defRPr sz="1800">
                <a:solidFill>
                  <a:srgbClr val="000000"/>
                </a:solidFill>
              </a:defRPr>
            </a:pPr>
            <a:r>
              <a:rPr sz="7200">
                <a:solidFill>
                  <a:srgbClr val="FFFFFF"/>
                </a:solidFill>
              </a:rPr>
              <a:t>Demo Version 1.0</a:t>
            </a:r>
          </a:p>
        </p:txBody>
      </p:sp>
      <p:sp>
        <p:nvSpPr>
          <p:cNvPr id="34" name="Shape 34"/>
          <p:cNvSpPr/>
          <p:nvPr/>
        </p:nvSpPr>
        <p:spPr>
          <a:xfrm>
            <a:off x="2302621" y="6554635"/>
            <a:ext cx="12666758" cy="278388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defTabSz="566674">
              <a:defRPr sz="17460"/>
            </a:lvl1pPr>
          </a:lstStyle>
          <a:p>
            <a:pPr lvl="0">
              <a:defRPr sz="1800">
                <a:solidFill>
                  <a:srgbClr val="000000"/>
                </a:solidFill>
              </a:defRPr>
            </a:pPr>
            <a:r>
              <a:rPr sz="17460">
                <a:solidFill>
                  <a:srgbClr val="FFFFFF"/>
                </a:solidFill>
              </a:rPr>
              <a:t>AtomVR</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如何与已有物体交互</a:t>
            </a:r>
          </a:p>
        </p:txBody>
      </p:sp>
      <p:sp>
        <p:nvSpPr>
          <p:cNvPr id="83" name="Shape 83"/>
          <p:cNvSpPr/>
          <p:nvPr/>
        </p:nvSpPr>
        <p:spPr>
          <a:xfrm>
            <a:off x="807939" y="13343681"/>
            <a:ext cx="15656123" cy="808397"/>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负物体：物体减去物体</a:t>
            </a:r>
          </a:p>
        </p:txBody>
      </p:sp>
      <p:sp>
        <p:nvSpPr>
          <p:cNvPr id="84" name="Shape 84"/>
          <p:cNvSpPr/>
          <p:nvPr/>
        </p:nvSpPr>
        <p:spPr>
          <a:xfrm>
            <a:off x="807939" y="14200327"/>
            <a:ext cx="15656123" cy="7110635"/>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 将controller调至负物体状态，拿起的物体即为负物体状态，松手后回归正常(若已将负物体与其他物体融合，则保持负状态)</a:t>
            </a:r>
            <a:endParaRPr sz="3000">
              <a:solidFill>
                <a:srgbClr val="FFFFFF"/>
              </a:solidFill>
            </a:endParaRPr>
          </a:p>
          <a:p>
            <a:pPr lvl="0" algn="l">
              <a:defRPr sz="1800">
                <a:solidFill>
                  <a:srgbClr val="000000"/>
                </a:solidFill>
              </a:defRPr>
            </a:pPr>
            <a:endParaRPr sz="3000">
              <a:solidFill>
                <a:srgbClr val="FFFFFF"/>
              </a:solidFill>
            </a:endParaRPr>
          </a:p>
          <a:p>
            <a:pPr lvl="0" marL="521368" indent="-521368" algn="l">
              <a:buSzPct val="100000"/>
              <a:buAutoNum type="arabicPeriod" startAt="2"/>
              <a:defRPr sz="1800">
                <a:solidFill>
                  <a:srgbClr val="000000"/>
                </a:solidFill>
              </a:defRPr>
            </a:pPr>
            <a:r>
              <a:rPr sz="3000">
                <a:solidFill>
                  <a:srgbClr val="FFFFFF"/>
                </a:solidFill>
              </a:rPr>
              <a:t>负物体的唯一作用是：让物体形状减去另一个物体形状，从而制作镂空效果</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任何物体被以负物体状态拿起时，都被当成单纯的形状对待（包括dynamic parts）</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4. 使用负物体状态拿起的物体，可放入其他物体体内。松手后，其他物体的形状减去与该物体形状重合的部分，形成一个镂空（其他物体当中的dynamic parts不参与该减法，将完整保留）</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5. 使用负物体状态同样可以通过拿走物体上附着的负物体而解除镂空效果，具体操作与解除融合效果相同</a:t>
            </a:r>
          </a:p>
        </p:txBody>
      </p:sp>
      <p:pic>
        <p:nvPicPr>
          <p:cNvPr id="85" name="6.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8000" y="2787848"/>
            <a:ext cx="16256000"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如何与已有物体交互</a:t>
            </a:r>
          </a:p>
        </p:txBody>
      </p:sp>
      <p:sp>
        <p:nvSpPr>
          <p:cNvPr id="88" name="Shape 88"/>
          <p:cNvSpPr/>
          <p:nvPr/>
        </p:nvSpPr>
        <p:spPr>
          <a:xfrm>
            <a:off x="807939" y="13122539"/>
            <a:ext cx="15656123" cy="808397"/>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controller切换4种状态的操作</a:t>
            </a:r>
          </a:p>
        </p:txBody>
      </p:sp>
      <p:sp>
        <p:nvSpPr>
          <p:cNvPr id="89" name="Shape 89"/>
          <p:cNvSpPr/>
          <p:nvPr/>
        </p:nvSpPr>
        <p:spPr>
          <a:xfrm>
            <a:off x="807939" y="13979185"/>
            <a:ext cx="15656123" cy="6023624"/>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controller顶端有4种不同状态，切换方式为滑动touchpad，通过controller顶端的形态、拿起物体时物体的特效提示用户</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智能选择controller状体： </a:t>
            </a:r>
            <a:endParaRPr sz="3000">
              <a:solidFill>
                <a:srgbClr val="FFFFFF"/>
              </a:solidFill>
            </a:endParaRPr>
          </a:p>
          <a:p>
            <a:pPr lvl="0" algn="l">
              <a:defRPr sz="1800">
                <a:solidFill>
                  <a:srgbClr val="000000"/>
                </a:solidFill>
              </a:defRPr>
            </a:pPr>
            <a:r>
              <a:rPr sz="3000">
                <a:solidFill>
                  <a:srgbClr val="FFFFFF"/>
                </a:solidFill>
              </a:rPr>
              <a:t>	初始时默认为生成物体状态，当玩家尝试用controller选择物体时，自动切换为生成物体状态；当玩家尝试用controller拿起已有物体时，（参考【如何与原有物体交互】）自动切换为拿起物体状态.</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抠住trigger拿起物体时，滑动touchpad，则可切换的controller状态不包含“生成物体”状态</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	</a:t>
            </a:r>
          </a:p>
        </p:txBody>
      </p:sp>
      <p:pic>
        <p:nvPicPr>
          <p:cNvPr id="90" name="8.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8000" y="2920603"/>
            <a:ext cx="16256000"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UI-工具箱</a:t>
            </a:r>
          </a:p>
        </p:txBody>
      </p:sp>
      <p:sp>
        <p:nvSpPr>
          <p:cNvPr id="93" name="Shape 93"/>
          <p:cNvSpPr/>
          <p:nvPr/>
        </p:nvSpPr>
        <p:spPr>
          <a:xfrm>
            <a:off x="807939" y="12839223"/>
            <a:ext cx="15656123" cy="80839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如何调出/收起工具箱</a:t>
            </a:r>
          </a:p>
        </p:txBody>
      </p:sp>
      <p:sp>
        <p:nvSpPr>
          <p:cNvPr id="94" name="Shape 94"/>
          <p:cNvSpPr/>
          <p:nvPr/>
        </p:nvSpPr>
        <p:spPr>
          <a:xfrm>
            <a:off x="807939" y="13695869"/>
            <a:ext cx="15656123" cy="7540421"/>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点击右手的touchpad，即可调出工具箱</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点击后，出现工具箱的虚化图形。这时滑动touchpad可以选择将工具箱放置的三种位置：A.挂在胸前； B.放置在特定位置并固定； C.放置在特定位置并跟随</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调出工具箱后，也可通过工具箱上的按钮改变工具箱的位置状态。但无法通过拿起物体的方式拿起工具箱。</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4. 一个用户同时只可调出一个工具箱</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5. 再次点击touchpad，即可收起工具箱</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6. 在工具箱上点击收起按钮，也可收起工具箱</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	</a:t>
            </a:r>
          </a:p>
        </p:txBody>
      </p:sp>
      <p:pic>
        <p:nvPicPr>
          <p:cNvPr id="95" name="page12.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8000" y="2553326"/>
            <a:ext cx="16256001"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9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UI-工具箱</a:t>
            </a:r>
          </a:p>
        </p:txBody>
      </p:sp>
      <p:sp>
        <p:nvSpPr>
          <p:cNvPr id="98" name="Shape 98"/>
          <p:cNvSpPr/>
          <p:nvPr/>
        </p:nvSpPr>
        <p:spPr>
          <a:xfrm>
            <a:off x="807939" y="14219845"/>
            <a:ext cx="15656123" cy="80839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将工具箱挂在胸前</a:t>
            </a:r>
          </a:p>
        </p:txBody>
      </p:sp>
      <p:sp>
        <p:nvSpPr>
          <p:cNvPr id="99" name="Shape 99"/>
          <p:cNvSpPr/>
          <p:nvPr/>
        </p:nvSpPr>
        <p:spPr>
          <a:xfrm>
            <a:off x="807939" y="15076490"/>
            <a:ext cx="15656123" cy="6023625"/>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调出工具箱后选择挂在胸前，则可将工具箱挂在胸前</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在已存在的工具箱上点击挂在胸前按钮，也可将工具箱挂在胸前</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挂在胸前时，工具箱位置的计算方法（？？需要给用户挂在胸前的感觉，具体规则待定）</a:t>
            </a:r>
          </a:p>
        </p:txBody>
      </p:sp>
      <p:pic>
        <p:nvPicPr>
          <p:cNvPr id="100" name="9.3.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8000" y="3469255"/>
            <a:ext cx="16256001"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UI-工具箱</a:t>
            </a:r>
          </a:p>
        </p:txBody>
      </p:sp>
      <p:sp>
        <p:nvSpPr>
          <p:cNvPr id="103" name="Shape 103"/>
          <p:cNvSpPr/>
          <p:nvPr/>
        </p:nvSpPr>
        <p:spPr>
          <a:xfrm>
            <a:off x="807939" y="14219845"/>
            <a:ext cx="15656123" cy="80839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将工具箱放在地上</a:t>
            </a:r>
          </a:p>
        </p:txBody>
      </p:sp>
      <p:sp>
        <p:nvSpPr>
          <p:cNvPr id="104" name="Shape 104"/>
          <p:cNvSpPr/>
          <p:nvPr/>
        </p:nvSpPr>
        <p:spPr>
          <a:xfrm>
            <a:off x="807939" y="15076490"/>
            <a:ext cx="15656123" cy="6023625"/>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调出工具箱后，选择“放置在特定位置并固定”，controller伸出一条抛物线，抛物线的长短根据controller的角度决定（参考部分VIVE游戏当中telescope的操作时的射线），射线末端一个工具箱的虚化图像，用其指定一个相应的位置，再次点击touchpad，即可放在该位置上（该位置指定操作只能落归在一个平面上，默认不可漂浮在空中）</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在已存在的工具箱上点击“放置在特定位置并固定”，工具箱重新成为可放置状态，出现放置操作的抛物线，之后的操作同1</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挂在胸前时，工具箱位置的计算方法（？？需要给用户挂在胸前的感觉，具体规则待定）</a:t>
            </a:r>
          </a:p>
        </p:txBody>
      </p:sp>
      <p:pic>
        <p:nvPicPr>
          <p:cNvPr id="105" name="9.4.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8000" y="3469255"/>
            <a:ext cx="16256001"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0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UI-工具箱</a:t>
            </a:r>
          </a:p>
        </p:txBody>
      </p:sp>
      <p:sp>
        <p:nvSpPr>
          <p:cNvPr id="108" name="Shape 108"/>
          <p:cNvSpPr/>
          <p:nvPr/>
        </p:nvSpPr>
        <p:spPr>
          <a:xfrm>
            <a:off x="807939" y="14219845"/>
            <a:ext cx="15656123" cy="80839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将工具箱设置为跟随</a:t>
            </a:r>
          </a:p>
        </p:txBody>
      </p:sp>
      <p:sp>
        <p:nvSpPr>
          <p:cNvPr id="109" name="Shape 109"/>
          <p:cNvSpPr/>
          <p:nvPr/>
        </p:nvSpPr>
        <p:spPr>
          <a:xfrm>
            <a:off x="807939" y="15076490"/>
            <a:ext cx="15656123" cy="6023625"/>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调出工具箱后选择跟随，则工具箱跟随用户</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在已存在的工具箱上点击跟随按钮，也可使工具箱跟随用户</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跟随规则需要一个宠物跟随、镜头跟随类AI</a:t>
            </a:r>
          </a:p>
        </p:txBody>
      </p:sp>
      <p:pic>
        <p:nvPicPr>
          <p:cNvPr id="110" name="page15.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7999" y="2941419"/>
            <a:ext cx="16256001"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1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UI-工具箱</a:t>
            </a:r>
          </a:p>
        </p:txBody>
      </p:sp>
      <p:sp>
        <p:nvSpPr>
          <p:cNvPr id="113" name="Shape 113"/>
          <p:cNvSpPr/>
          <p:nvPr/>
        </p:nvSpPr>
        <p:spPr>
          <a:xfrm>
            <a:off x="807939" y="13054357"/>
            <a:ext cx="15656123" cy="80839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工具箱功能结构</a:t>
            </a:r>
          </a:p>
        </p:txBody>
      </p:sp>
      <p:sp>
        <p:nvSpPr>
          <p:cNvPr id="114" name="Shape 114"/>
          <p:cNvSpPr/>
          <p:nvPr/>
        </p:nvSpPr>
        <p:spPr>
          <a:xfrm>
            <a:off x="807939" y="13885282"/>
            <a:ext cx="15656123" cy="7528157"/>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shapes</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dynamic parts</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自定义creation</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4. 功能按钮</a:t>
            </a:r>
            <a:endParaRPr sz="3000">
              <a:solidFill>
                <a:srgbClr val="FFFFFF"/>
              </a:solidFill>
            </a:endParaRPr>
          </a:p>
          <a:p>
            <a:pPr lvl="0" algn="l">
              <a:defRPr sz="1800">
                <a:solidFill>
                  <a:srgbClr val="000000"/>
                </a:solidFill>
              </a:defRPr>
            </a:pPr>
            <a:r>
              <a:rPr sz="3000">
                <a:solidFill>
                  <a:srgbClr val="FFFFFF"/>
                </a:solidFill>
              </a:rPr>
              <a:t>	4.1 工具箱位置状态变化</a:t>
            </a:r>
            <a:endParaRPr sz="3000">
              <a:solidFill>
                <a:srgbClr val="FFFFFF"/>
              </a:solidFill>
            </a:endParaRPr>
          </a:p>
          <a:p>
            <a:pPr lvl="0" algn="l">
              <a:defRPr sz="1800">
                <a:solidFill>
                  <a:srgbClr val="000000"/>
                </a:solidFill>
              </a:defRPr>
            </a:pPr>
            <a:r>
              <a:rPr sz="3000">
                <a:solidFill>
                  <a:srgbClr val="FFFFFF"/>
                </a:solidFill>
              </a:rPr>
              <a:t>	4.2 关闭工具箱</a:t>
            </a:r>
            <a:endParaRPr sz="3000">
              <a:solidFill>
                <a:srgbClr val="FFFFFF"/>
              </a:solidFill>
            </a:endParaRPr>
          </a:p>
          <a:p>
            <a:pPr lvl="0" algn="l">
              <a:defRPr sz="1800">
                <a:solidFill>
                  <a:srgbClr val="000000"/>
                </a:solidFill>
              </a:defRPr>
            </a:pPr>
            <a:r>
              <a:rPr sz="3000">
                <a:solidFill>
                  <a:srgbClr val="FFFFFF"/>
                </a:solidFill>
              </a:rPr>
              <a:t>	4.3 选中物品后附加操作系列</a:t>
            </a:r>
            <a:endParaRPr sz="3000">
              <a:solidFill>
                <a:srgbClr val="FFFFFF"/>
              </a:solidFill>
            </a:endParaRPr>
          </a:p>
          <a:p>
            <a:pPr lvl="0" algn="l">
              <a:defRPr sz="1800">
                <a:solidFill>
                  <a:srgbClr val="000000"/>
                </a:solidFill>
              </a:defRPr>
            </a:pPr>
            <a:r>
              <a:rPr sz="3000">
                <a:solidFill>
                  <a:srgbClr val="FFFFFF"/>
                </a:solidFill>
              </a:rPr>
              <a:t>		4.3.1 复制</a:t>
            </a:r>
            <a:endParaRPr sz="3000">
              <a:solidFill>
                <a:srgbClr val="FFFFFF"/>
              </a:solidFill>
            </a:endParaRPr>
          </a:p>
          <a:p>
            <a:pPr lvl="0" algn="l">
              <a:defRPr sz="1800">
                <a:solidFill>
                  <a:srgbClr val="000000"/>
                </a:solidFill>
              </a:defRPr>
            </a:pPr>
            <a:r>
              <a:rPr sz="3000">
                <a:solidFill>
                  <a:srgbClr val="FFFFFF"/>
                </a:solidFill>
              </a:rPr>
              <a:t>		4.3.2 删除</a:t>
            </a:r>
            <a:endParaRPr sz="3000">
              <a:solidFill>
                <a:srgbClr val="FFFFFF"/>
              </a:solidFill>
            </a:endParaRPr>
          </a:p>
          <a:p>
            <a:pPr lvl="0" algn="l">
              <a:defRPr sz="1800">
                <a:solidFill>
                  <a:srgbClr val="000000"/>
                </a:solidFill>
              </a:defRPr>
            </a:pPr>
            <a:r>
              <a:rPr sz="3000">
                <a:solidFill>
                  <a:srgbClr val="FFFFFF"/>
                </a:solidFill>
              </a:rPr>
              <a:t>		4.3.3 收入自定义creation</a:t>
            </a:r>
            <a:endParaRPr sz="3000">
              <a:solidFill>
                <a:srgbClr val="FFFFFF"/>
              </a:solidFill>
            </a:endParaRPr>
          </a:p>
          <a:p>
            <a:pPr lvl="0" algn="l">
              <a:defRPr sz="1800">
                <a:solidFill>
                  <a:srgbClr val="000000"/>
                </a:solidFill>
              </a:defRPr>
            </a:pPr>
            <a:endParaRPr sz="3000">
              <a:solidFill>
                <a:srgbClr val="FFFFFF"/>
              </a:solidFill>
            </a:endParaRPr>
          </a:p>
        </p:txBody>
      </p:sp>
      <p:pic>
        <p:nvPicPr>
          <p:cNvPr id="115" name="page16.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7999" y="2338909"/>
            <a:ext cx="16256001"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1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1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将自己放大缩小</a:t>
            </a:r>
          </a:p>
        </p:txBody>
      </p:sp>
      <p:sp>
        <p:nvSpPr>
          <p:cNvPr id="118" name="Shape 118"/>
          <p:cNvSpPr/>
          <p:nvPr/>
        </p:nvSpPr>
        <p:spPr>
          <a:xfrm>
            <a:off x="807939" y="14832804"/>
            <a:ext cx="15656123" cy="808397"/>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将放大缩小的操作方法</a:t>
            </a:r>
          </a:p>
        </p:txBody>
      </p:sp>
      <p:sp>
        <p:nvSpPr>
          <p:cNvPr id="119" name="Shape 119"/>
          <p:cNvSpPr/>
          <p:nvPr/>
        </p:nvSpPr>
        <p:spPr>
          <a:xfrm>
            <a:off x="807939" y="15663729"/>
            <a:ext cx="15656123" cy="4839410"/>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点击左手的touchpad，出现放大缩小UI</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然后滑动touchpad，即可选择不同的大小</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再次点击touchpad确认，立刻生效</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4. 共五个尺度的大小：微小，小，中等，大，巨大</a:t>
            </a:r>
            <a:endParaRPr sz="3000">
              <a:solidFill>
                <a:srgbClr val="FFFFFF"/>
              </a:solidFill>
            </a:endParaRPr>
          </a:p>
          <a:p>
            <a:pPr lvl="0" algn="l">
              <a:defRPr sz="1800">
                <a:solidFill>
                  <a:srgbClr val="000000"/>
                </a:solidFill>
              </a:defRPr>
            </a:pPr>
            <a:endParaRPr sz="3000">
              <a:solidFill>
                <a:srgbClr val="FFFFFF"/>
              </a:solidFill>
            </a:endParaRPr>
          </a:p>
        </p:txBody>
      </p:sp>
      <p:pic>
        <p:nvPicPr>
          <p:cNvPr id="120" name="page17.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8000" y="3514375"/>
            <a:ext cx="16256001"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2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移动</a:t>
            </a:r>
          </a:p>
        </p:txBody>
      </p:sp>
      <p:sp>
        <p:nvSpPr>
          <p:cNvPr id="123" name="Shape 123"/>
          <p:cNvSpPr/>
          <p:nvPr/>
        </p:nvSpPr>
        <p:spPr>
          <a:xfrm>
            <a:off x="807939" y="16942826"/>
            <a:ext cx="15656123" cy="80839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telescope</a:t>
            </a:r>
          </a:p>
        </p:txBody>
      </p:sp>
      <p:sp>
        <p:nvSpPr>
          <p:cNvPr id="124" name="Shape 124"/>
          <p:cNvSpPr/>
          <p:nvPr/>
        </p:nvSpPr>
        <p:spPr>
          <a:xfrm>
            <a:off x="807939" y="17773750"/>
            <a:ext cx="15656123" cy="3835855"/>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滑动controller的touchpad，选择“telescope”状态</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该controller顶端出现射线</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将射线指向想要传送的位置（地面或某物体表面），按下trigger，完成传送（将玩家的脚步位置传送至所指表面）</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endParaRPr sz="3000">
              <a:solidFill>
                <a:srgbClr val="FFFFFF"/>
              </a:solidFill>
            </a:endParaRPr>
          </a:p>
        </p:txBody>
      </p:sp>
      <p:sp>
        <p:nvSpPr>
          <p:cNvPr id="125" name="Shape 125"/>
          <p:cNvSpPr/>
          <p:nvPr/>
        </p:nvSpPr>
        <p:spPr>
          <a:xfrm>
            <a:off x="807939" y="12488065"/>
            <a:ext cx="15656123" cy="80839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走动</a:t>
            </a:r>
          </a:p>
        </p:txBody>
      </p:sp>
      <p:sp>
        <p:nvSpPr>
          <p:cNvPr id="126" name="Shape 126"/>
          <p:cNvSpPr/>
          <p:nvPr/>
        </p:nvSpPr>
        <p:spPr>
          <a:xfrm>
            <a:off x="807939" y="13318989"/>
            <a:ext cx="15656123" cy="3553262"/>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Vive的roomscale模式下，用户可以用双腿在room内走动</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走动时，头部绝对高度保持不变，因此无视地形影响</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走动时，无视阻挡影响，可穿越一切物体</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endParaRPr sz="3000">
              <a:solidFill>
                <a:srgbClr val="FFFFFF"/>
              </a:solidFill>
            </a:endParaRPr>
          </a:p>
        </p:txBody>
      </p:sp>
      <p:pic>
        <p:nvPicPr>
          <p:cNvPr id="127" name="page18.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8000" y="2354442"/>
            <a:ext cx="16256001"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2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title"/>
          </p:nvPr>
        </p:nvSpPr>
        <p:spPr>
          <a:prstGeom prst="rect">
            <a:avLst/>
          </a:prstGeom>
        </p:spPr>
        <p:txBody>
          <a:bodyPr/>
          <a:lstStyle/>
          <a:p>
            <a:pPr lvl="0">
              <a:defRPr sz="1800">
                <a:solidFill>
                  <a:srgbClr val="000000"/>
                </a:solidFill>
              </a:defRPr>
            </a:pPr>
            <a:r>
              <a:rPr sz="10400">
                <a:solidFill>
                  <a:srgbClr val="FFFFFF"/>
                </a:solidFill>
              </a:rPr>
              <a:t>Basic Shapes</a:t>
            </a:r>
          </a:p>
        </p:txBody>
      </p:sp>
      <p:sp>
        <p:nvSpPr>
          <p:cNvPr id="130" name="Shape 130"/>
          <p:cNvSpPr/>
          <p:nvPr/>
        </p:nvSpPr>
        <p:spPr>
          <a:xfrm>
            <a:off x="2409489" y="3958847"/>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Box</a:t>
            </a:r>
          </a:p>
        </p:txBody>
      </p:sp>
      <p:sp>
        <p:nvSpPr>
          <p:cNvPr id="131" name="Shape 131"/>
          <p:cNvSpPr/>
          <p:nvPr/>
        </p:nvSpPr>
        <p:spPr>
          <a:xfrm>
            <a:off x="9267489" y="3958847"/>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Cylinder</a:t>
            </a:r>
          </a:p>
        </p:txBody>
      </p:sp>
      <p:sp>
        <p:nvSpPr>
          <p:cNvPr id="132" name="Shape 132"/>
          <p:cNvSpPr/>
          <p:nvPr/>
        </p:nvSpPr>
        <p:spPr>
          <a:xfrm>
            <a:off x="2409489" y="6669082"/>
            <a:ext cx="5629474" cy="1915957"/>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Pyramid</a:t>
            </a:r>
            <a:endParaRPr sz="3000">
              <a:solidFill>
                <a:srgbClr val="FFFFFF"/>
              </a:solidFill>
            </a:endParaRPr>
          </a:p>
        </p:txBody>
      </p:sp>
      <p:sp>
        <p:nvSpPr>
          <p:cNvPr id="133" name="Shape 133"/>
          <p:cNvSpPr/>
          <p:nvPr/>
        </p:nvSpPr>
        <p:spPr>
          <a:xfrm>
            <a:off x="9267489" y="6669082"/>
            <a:ext cx="5629474" cy="1915957"/>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Roof</a:t>
            </a:r>
          </a:p>
        </p:txBody>
      </p:sp>
      <p:sp>
        <p:nvSpPr>
          <p:cNvPr id="134" name="Shape 134"/>
          <p:cNvSpPr/>
          <p:nvPr/>
        </p:nvSpPr>
        <p:spPr>
          <a:xfrm>
            <a:off x="9233037" y="9320662"/>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Sphere</a:t>
            </a:r>
          </a:p>
        </p:txBody>
      </p:sp>
      <p:sp>
        <p:nvSpPr>
          <p:cNvPr id="135" name="Shape 135"/>
          <p:cNvSpPr/>
          <p:nvPr/>
        </p:nvSpPr>
        <p:spPr>
          <a:xfrm>
            <a:off x="2375037" y="9320662"/>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      Round Roof</a:t>
            </a:r>
          </a:p>
        </p:txBody>
      </p:sp>
      <p:sp>
        <p:nvSpPr>
          <p:cNvPr id="136" name="Shape 136"/>
          <p:cNvSpPr/>
          <p:nvPr/>
        </p:nvSpPr>
        <p:spPr>
          <a:xfrm>
            <a:off x="2409489" y="11972241"/>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Cone</a:t>
            </a:r>
          </a:p>
        </p:txBody>
      </p:sp>
      <p:sp>
        <p:nvSpPr>
          <p:cNvPr id="137" name="Shape 137"/>
          <p:cNvSpPr/>
          <p:nvPr/>
        </p:nvSpPr>
        <p:spPr>
          <a:xfrm>
            <a:off x="9233037" y="11972241"/>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       Half Sphere</a:t>
            </a:r>
          </a:p>
        </p:txBody>
      </p:sp>
      <p:pic>
        <p:nvPicPr>
          <p:cNvPr id="138" name="pasted-image.png"/>
          <p:cNvPicPr/>
          <p:nvPr/>
        </p:nvPicPr>
        <p:blipFill>
          <a:blip r:embed="rId2">
            <a:extLst/>
          </a:blip>
          <a:stretch>
            <a:fillRect/>
          </a:stretch>
        </p:blipFill>
        <p:spPr>
          <a:xfrm>
            <a:off x="2638064" y="4185594"/>
            <a:ext cx="1511210" cy="1462461"/>
          </a:xfrm>
          <a:prstGeom prst="rect">
            <a:avLst/>
          </a:prstGeom>
          <a:ln w="12700">
            <a:miter lim="400000"/>
          </a:ln>
        </p:spPr>
      </p:pic>
      <p:pic>
        <p:nvPicPr>
          <p:cNvPr id="139" name="pasted-image.png"/>
          <p:cNvPicPr/>
          <p:nvPr/>
        </p:nvPicPr>
        <p:blipFill>
          <a:blip r:embed="rId3">
            <a:extLst/>
          </a:blip>
          <a:stretch>
            <a:fillRect/>
          </a:stretch>
        </p:blipFill>
        <p:spPr>
          <a:xfrm>
            <a:off x="9457989" y="4167617"/>
            <a:ext cx="1461869" cy="1498416"/>
          </a:xfrm>
          <a:prstGeom prst="rect">
            <a:avLst/>
          </a:prstGeom>
          <a:ln w="12700">
            <a:miter lim="400000"/>
          </a:ln>
        </p:spPr>
      </p:pic>
      <p:pic>
        <p:nvPicPr>
          <p:cNvPr id="140" name="pasted-image.png"/>
          <p:cNvPicPr/>
          <p:nvPr/>
        </p:nvPicPr>
        <p:blipFill>
          <a:blip r:embed="rId4">
            <a:extLst/>
          </a:blip>
          <a:stretch>
            <a:fillRect/>
          </a:stretch>
        </p:blipFill>
        <p:spPr>
          <a:xfrm>
            <a:off x="2653258" y="6896493"/>
            <a:ext cx="1423670" cy="1461135"/>
          </a:xfrm>
          <a:prstGeom prst="rect">
            <a:avLst/>
          </a:prstGeom>
          <a:ln w="12700">
            <a:miter lim="400000"/>
          </a:ln>
        </p:spPr>
      </p:pic>
      <p:pic>
        <p:nvPicPr>
          <p:cNvPr id="141" name="pasted-image.png"/>
          <p:cNvPicPr/>
          <p:nvPr/>
        </p:nvPicPr>
        <p:blipFill>
          <a:blip r:embed="rId5">
            <a:extLst/>
          </a:blip>
          <a:stretch>
            <a:fillRect/>
          </a:stretch>
        </p:blipFill>
        <p:spPr>
          <a:xfrm>
            <a:off x="9533455" y="6824171"/>
            <a:ext cx="1631897" cy="1547123"/>
          </a:xfrm>
          <a:prstGeom prst="rect">
            <a:avLst/>
          </a:prstGeom>
          <a:ln w="12700">
            <a:miter lim="400000"/>
          </a:ln>
        </p:spPr>
      </p:pic>
      <p:pic>
        <p:nvPicPr>
          <p:cNvPr id="142" name="pasted-image.png"/>
          <p:cNvPicPr/>
          <p:nvPr/>
        </p:nvPicPr>
        <p:blipFill>
          <a:blip r:embed="rId6">
            <a:extLst/>
          </a:blip>
          <a:stretch>
            <a:fillRect/>
          </a:stretch>
        </p:blipFill>
        <p:spPr>
          <a:xfrm>
            <a:off x="2651836" y="9606066"/>
            <a:ext cx="1606148" cy="1345148"/>
          </a:xfrm>
          <a:prstGeom prst="rect">
            <a:avLst/>
          </a:prstGeom>
          <a:ln w="12700">
            <a:miter lim="400000"/>
          </a:ln>
        </p:spPr>
      </p:pic>
      <p:pic>
        <p:nvPicPr>
          <p:cNvPr id="143" name="pasted-image.png"/>
          <p:cNvPicPr/>
          <p:nvPr/>
        </p:nvPicPr>
        <p:blipFill>
          <a:blip r:embed="rId7">
            <a:extLst/>
          </a:blip>
          <a:stretch>
            <a:fillRect/>
          </a:stretch>
        </p:blipFill>
        <p:spPr>
          <a:xfrm>
            <a:off x="9593799" y="9475810"/>
            <a:ext cx="1511210" cy="1605660"/>
          </a:xfrm>
          <a:prstGeom prst="rect">
            <a:avLst/>
          </a:prstGeom>
          <a:ln w="12700">
            <a:miter lim="400000"/>
          </a:ln>
        </p:spPr>
      </p:pic>
      <p:pic>
        <p:nvPicPr>
          <p:cNvPr id="144" name="pasted-image.png"/>
          <p:cNvPicPr/>
          <p:nvPr/>
        </p:nvPicPr>
        <p:blipFill>
          <a:blip r:embed="rId8">
            <a:extLst/>
          </a:blip>
          <a:stretch>
            <a:fillRect/>
          </a:stretch>
        </p:blipFill>
        <p:spPr>
          <a:xfrm>
            <a:off x="2663135" y="12199652"/>
            <a:ext cx="1564523" cy="1498416"/>
          </a:xfrm>
          <a:prstGeom prst="rect">
            <a:avLst/>
          </a:prstGeom>
          <a:ln w="12700">
            <a:miter lim="400000"/>
          </a:ln>
        </p:spPr>
      </p:pic>
      <p:pic>
        <p:nvPicPr>
          <p:cNvPr id="145" name="pasted-image.png"/>
          <p:cNvPicPr/>
          <p:nvPr/>
        </p:nvPicPr>
        <p:blipFill>
          <a:blip r:embed="rId9">
            <a:extLst/>
          </a:blip>
          <a:stretch>
            <a:fillRect/>
          </a:stretch>
        </p:blipFill>
        <p:spPr>
          <a:xfrm>
            <a:off x="9521489" y="12185986"/>
            <a:ext cx="1574958" cy="1462462"/>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 name="Shape 36"/>
          <p:cNvSpPr/>
          <p:nvPr>
            <p:ph type="title"/>
          </p:nvPr>
        </p:nvSpPr>
        <p:spPr>
          <a:xfrm>
            <a:off x="1918314" y="1172784"/>
            <a:ext cx="13435372" cy="2613288"/>
          </a:xfrm>
          <a:prstGeom prst="rect">
            <a:avLst/>
          </a:prstGeom>
        </p:spPr>
        <p:txBody>
          <a:bodyPr/>
          <a:lstStyle>
            <a:lvl1pPr defTabSz="525779">
              <a:defRPr sz="16200"/>
            </a:lvl1pPr>
          </a:lstStyle>
          <a:p>
            <a:pPr lvl="0">
              <a:defRPr sz="1800">
                <a:solidFill>
                  <a:srgbClr val="000000"/>
                </a:solidFill>
              </a:defRPr>
            </a:pPr>
            <a:r>
              <a:rPr sz="16200">
                <a:solidFill>
                  <a:srgbClr val="FFFFFF"/>
                </a:solidFill>
              </a:rPr>
              <a:t>Genre</a:t>
            </a:r>
          </a:p>
        </p:txBody>
      </p:sp>
      <p:sp>
        <p:nvSpPr>
          <p:cNvPr id="37" name="Shape 37"/>
          <p:cNvSpPr/>
          <p:nvPr>
            <p:ph type="body" idx="1"/>
          </p:nvPr>
        </p:nvSpPr>
        <p:spPr>
          <a:xfrm>
            <a:off x="1918314" y="4534161"/>
            <a:ext cx="13435372" cy="15791971"/>
          </a:xfrm>
          <a:prstGeom prst="rect">
            <a:avLst/>
          </a:prstGeom>
        </p:spPr>
        <p:txBody>
          <a:bodyPr anchor="t"/>
          <a:lstStyle/>
          <a:p>
            <a:pPr lvl="0">
              <a:defRPr sz="1800">
                <a:solidFill>
                  <a:srgbClr val="000000"/>
                </a:solidFill>
              </a:defRPr>
            </a:pPr>
            <a:r>
              <a:rPr sz="5000">
                <a:solidFill>
                  <a:srgbClr val="FFFFFF"/>
                </a:solidFill>
              </a:rPr>
              <a:t>High Concept  03</a:t>
            </a:r>
            <a:endParaRPr sz="5000">
              <a:solidFill>
                <a:srgbClr val="FFFFFF"/>
              </a:solidFill>
            </a:endParaRPr>
          </a:p>
          <a:p>
            <a:pPr lvl="0">
              <a:defRPr sz="1800">
                <a:solidFill>
                  <a:srgbClr val="000000"/>
                </a:solidFill>
              </a:defRPr>
            </a:pPr>
            <a:r>
              <a:rPr sz="5000">
                <a:solidFill>
                  <a:srgbClr val="FFFFFF"/>
                </a:solidFill>
              </a:rPr>
              <a:t>Usage Process 04</a:t>
            </a:r>
            <a:endParaRPr sz="5000">
              <a:solidFill>
                <a:srgbClr val="FFFFFF"/>
              </a:solidFill>
            </a:endParaRPr>
          </a:p>
          <a:p>
            <a:pPr lvl="0">
              <a:defRPr sz="1800">
                <a:solidFill>
                  <a:srgbClr val="000000"/>
                </a:solidFill>
              </a:defRPr>
            </a:pPr>
            <a:r>
              <a:rPr sz="5000">
                <a:solidFill>
                  <a:srgbClr val="FFFFFF"/>
                </a:solidFill>
              </a:rPr>
              <a:t>如何创建shape 05 </a:t>
            </a:r>
            <a:endParaRPr sz="5000">
              <a:solidFill>
                <a:srgbClr val="FFFFFF"/>
              </a:solidFill>
            </a:endParaRPr>
          </a:p>
          <a:p>
            <a:pPr lvl="0">
              <a:defRPr sz="1800">
                <a:solidFill>
                  <a:srgbClr val="000000"/>
                </a:solidFill>
              </a:defRPr>
            </a:pPr>
            <a:r>
              <a:rPr sz="5000">
                <a:solidFill>
                  <a:srgbClr val="FFFFFF"/>
                </a:solidFill>
              </a:rPr>
              <a:t>如何与已有物体交互 07</a:t>
            </a:r>
            <a:endParaRPr sz="5000">
              <a:solidFill>
                <a:srgbClr val="FFFFFF"/>
              </a:solidFill>
            </a:endParaRPr>
          </a:p>
          <a:p>
            <a:pPr lvl="0">
              <a:defRPr sz="1800">
                <a:solidFill>
                  <a:srgbClr val="000000"/>
                </a:solidFill>
              </a:defRPr>
            </a:pPr>
            <a:r>
              <a:rPr sz="5000">
                <a:solidFill>
                  <a:srgbClr val="FFFFFF"/>
                </a:solidFill>
              </a:rPr>
              <a:t>UI-工具箱 12</a:t>
            </a:r>
            <a:endParaRPr sz="5000">
              <a:solidFill>
                <a:srgbClr val="FFFFFF"/>
              </a:solidFill>
            </a:endParaRPr>
          </a:p>
          <a:p>
            <a:pPr lvl="0">
              <a:defRPr sz="1800">
                <a:solidFill>
                  <a:srgbClr val="000000"/>
                </a:solidFill>
              </a:defRPr>
            </a:pPr>
            <a:r>
              <a:rPr sz="5000">
                <a:solidFill>
                  <a:srgbClr val="FFFFFF"/>
                </a:solidFill>
              </a:rPr>
              <a:t>将自己放大缩小 17</a:t>
            </a:r>
            <a:endParaRPr sz="5000">
              <a:solidFill>
                <a:srgbClr val="FFFFFF"/>
              </a:solidFill>
            </a:endParaRPr>
          </a:p>
          <a:p>
            <a:pPr lvl="0">
              <a:defRPr sz="1800">
                <a:solidFill>
                  <a:srgbClr val="000000"/>
                </a:solidFill>
              </a:defRPr>
            </a:pPr>
            <a:r>
              <a:rPr sz="5000">
                <a:solidFill>
                  <a:srgbClr val="FFFFFF"/>
                </a:solidFill>
              </a:rPr>
              <a:t>移动 18</a:t>
            </a:r>
            <a:endParaRPr sz="5000">
              <a:solidFill>
                <a:srgbClr val="FFFFFF"/>
              </a:solidFill>
            </a:endParaRPr>
          </a:p>
          <a:p>
            <a:pPr lvl="0">
              <a:defRPr sz="1800">
                <a:solidFill>
                  <a:srgbClr val="000000"/>
                </a:solidFill>
              </a:defRPr>
            </a:pPr>
            <a:r>
              <a:rPr sz="5000">
                <a:solidFill>
                  <a:srgbClr val="FFFFFF"/>
                </a:solidFill>
              </a:rPr>
              <a:t>Basic Shapes 19</a:t>
            </a:r>
            <a:endParaRPr sz="5000">
              <a:solidFill>
                <a:srgbClr val="FFFFFF"/>
              </a:solidFill>
            </a:endParaRPr>
          </a:p>
          <a:p>
            <a:pPr lvl="0">
              <a:defRPr sz="1800">
                <a:solidFill>
                  <a:srgbClr val="000000"/>
                </a:solidFill>
              </a:defRPr>
            </a:pPr>
            <a:r>
              <a:rPr sz="5000">
                <a:solidFill>
                  <a:srgbClr val="FFFFFF"/>
                </a:solidFill>
              </a:rPr>
              <a:t>Dynamic Parts（未完成） 20</a:t>
            </a:r>
            <a:endParaRPr sz="5000">
              <a:solidFill>
                <a:srgbClr val="FFFFFF"/>
              </a:solidFill>
            </a:endParaRPr>
          </a:p>
          <a:p>
            <a:pPr lvl="0">
              <a:defRPr sz="1800">
                <a:solidFill>
                  <a:srgbClr val="000000"/>
                </a:solidFill>
              </a:defRPr>
            </a:pPr>
            <a:r>
              <a:rPr sz="5000">
                <a:solidFill>
                  <a:srgbClr val="FFFFFF"/>
                </a:solidFill>
              </a:rPr>
              <a:t>Materials 21</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lvl1pPr defTabSz="432308">
              <a:defRPr sz="7696"/>
            </a:lvl1pPr>
          </a:lstStyle>
          <a:p>
            <a:pPr lvl="0">
              <a:defRPr sz="1800">
                <a:solidFill>
                  <a:srgbClr val="000000"/>
                </a:solidFill>
              </a:defRPr>
            </a:pPr>
            <a:r>
              <a:rPr sz="7696">
                <a:solidFill>
                  <a:srgbClr val="FFFFFF"/>
                </a:solidFill>
              </a:rPr>
              <a:t>Dynamic Parts（规则待完成）</a:t>
            </a:r>
          </a:p>
        </p:txBody>
      </p:sp>
      <p:sp>
        <p:nvSpPr>
          <p:cNvPr id="148" name="Shape 148"/>
          <p:cNvSpPr/>
          <p:nvPr/>
        </p:nvSpPr>
        <p:spPr>
          <a:xfrm>
            <a:off x="1828800" y="3523257"/>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Trigger Botton</a:t>
            </a:r>
          </a:p>
        </p:txBody>
      </p:sp>
      <p:sp>
        <p:nvSpPr>
          <p:cNvPr id="149" name="Shape 149"/>
          <p:cNvSpPr/>
          <p:nvPr/>
        </p:nvSpPr>
        <p:spPr>
          <a:xfrm>
            <a:off x="8686800" y="3523257"/>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无限生成器</a:t>
            </a:r>
          </a:p>
        </p:txBody>
      </p:sp>
      <p:sp>
        <p:nvSpPr>
          <p:cNvPr id="150" name="Shape 150"/>
          <p:cNvSpPr/>
          <p:nvPr/>
        </p:nvSpPr>
        <p:spPr>
          <a:xfrm>
            <a:off x="1828800" y="6233493"/>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switch</a:t>
            </a:r>
            <a:endParaRPr sz="3000">
              <a:solidFill>
                <a:srgbClr val="FFFFFF"/>
              </a:solidFill>
            </a:endParaRPr>
          </a:p>
        </p:txBody>
      </p:sp>
      <p:sp>
        <p:nvSpPr>
          <p:cNvPr id="151" name="Shape 151"/>
          <p:cNvSpPr/>
          <p:nvPr/>
        </p:nvSpPr>
        <p:spPr>
          <a:xfrm>
            <a:off x="8686800" y="6233493"/>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motor</a:t>
            </a:r>
          </a:p>
        </p:txBody>
      </p:sp>
      <p:sp>
        <p:nvSpPr>
          <p:cNvPr id="152" name="Shape 152"/>
          <p:cNvSpPr/>
          <p:nvPr/>
        </p:nvSpPr>
        <p:spPr>
          <a:xfrm>
            <a:off x="8652347" y="8885073"/>
            <a:ext cx="5629475"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泵门</a:t>
            </a:r>
          </a:p>
        </p:txBody>
      </p:sp>
      <p:sp>
        <p:nvSpPr>
          <p:cNvPr id="153" name="Shape 153"/>
          <p:cNvSpPr/>
          <p:nvPr/>
        </p:nvSpPr>
        <p:spPr>
          <a:xfrm>
            <a:off x="1794347" y="8885073"/>
            <a:ext cx="5629475"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手持器</a:t>
            </a:r>
          </a:p>
        </p:txBody>
      </p:sp>
      <p:sp>
        <p:nvSpPr>
          <p:cNvPr id="154" name="Shape 154"/>
          <p:cNvSpPr/>
          <p:nvPr/>
        </p:nvSpPr>
        <p:spPr>
          <a:xfrm>
            <a:off x="1828800" y="11536652"/>
            <a:ext cx="5629474"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魔法石1</a:t>
            </a:r>
          </a:p>
        </p:txBody>
      </p:sp>
      <p:sp>
        <p:nvSpPr>
          <p:cNvPr id="155" name="Shape 155"/>
          <p:cNvSpPr/>
          <p:nvPr/>
        </p:nvSpPr>
        <p:spPr>
          <a:xfrm>
            <a:off x="8652347" y="11536652"/>
            <a:ext cx="5629475" cy="191595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魔法石2</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lvl="0">
              <a:defRPr sz="1800">
                <a:solidFill>
                  <a:srgbClr val="000000"/>
                </a:solidFill>
              </a:defRPr>
            </a:pPr>
            <a:r>
              <a:rPr sz="10400">
                <a:solidFill>
                  <a:srgbClr val="FFFFFF"/>
                </a:solidFill>
              </a:rPr>
              <a:t>Materials</a:t>
            </a:r>
          </a:p>
        </p:txBody>
      </p:sp>
      <p:sp>
        <p:nvSpPr>
          <p:cNvPr id="158" name="Shape 158"/>
          <p:cNvSpPr/>
          <p:nvPr/>
        </p:nvSpPr>
        <p:spPr>
          <a:xfrm>
            <a:off x="1828800" y="3523257"/>
            <a:ext cx="5629474"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橡胶</a:t>
            </a:r>
          </a:p>
        </p:txBody>
      </p:sp>
      <p:sp>
        <p:nvSpPr>
          <p:cNvPr id="159" name="Shape 159"/>
          <p:cNvSpPr/>
          <p:nvPr/>
        </p:nvSpPr>
        <p:spPr>
          <a:xfrm>
            <a:off x="1828800" y="8920757"/>
            <a:ext cx="5629474"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金属</a:t>
            </a:r>
          </a:p>
        </p:txBody>
      </p:sp>
      <p:sp>
        <p:nvSpPr>
          <p:cNvPr id="160" name="Shape 160"/>
          <p:cNvSpPr/>
          <p:nvPr/>
        </p:nvSpPr>
        <p:spPr>
          <a:xfrm>
            <a:off x="1845071" y="14318257"/>
            <a:ext cx="5629474"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玻璃</a:t>
            </a:r>
          </a:p>
        </p:txBody>
      </p:sp>
      <p:sp>
        <p:nvSpPr>
          <p:cNvPr id="161" name="Shape 161"/>
          <p:cNvSpPr/>
          <p:nvPr/>
        </p:nvSpPr>
        <p:spPr>
          <a:xfrm>
            <a:off x="7503832" y="3523257"/>
            <a:ext cx="7585866"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3000">
                <a:solidFill>
                  <a:srgbClr val="FFFFFF"/>
                </a:solidFill>
              </a:rPr>
              <a:t>1. 刚体，不形变</a:t>
            </a:r>
            <a:endParaRPr sz="3000">
              <a:solidFill>
                <a:srgbClr val="FFFFFF"/>
              </a:solidFill>
            </a:endParaRPr>
          </a:p>
          <a:p>
            <a:pPr lvl="0">
              <a:defRPr sz="1800">
                <a:solidFill>
                  <a:srgbClr val="000000"/>
                </a:solidFill>
              </a:defRPr>
            </a:pPr>
            <a:r>
              <a:rPr sz="3000">
                <a:solidFill>
                  <a:srgbClr val="FFFFFF"/>
                </a:solidFill>
              </a:rPr>
              <a:t>2. 有弹性</a:t>
            </a:r>
            <a:endParaRPr sz="3000">
              <a:solidFill>
                <a:srgbClr val="FFFFFF"/>
              </a:solidFill>
            </a:endParaRPr>
          </a:p>
          <a:p>
            <a:pPr lvl="0">
              <a:defRPr sz="1800">
                <a:solidFill>
                  <a:srgbClr val="000000"/>
                </a:solidFill>
              </a:defRPr>
            </a:pPr>
            <a:r>
              <a:rPr sz="3000">
                <a:solidFill>
                  <a:srgbClr val="FFFFFF"/>
                </a:solidFill>
              </a:rPr>
              <a:t>3. 惯性质量为1</a:t>
            </a:r>
            <a:endParaRPr sz="3000">
              <a:solidFill>
                <a:srgbClr val="FFFFFF"/>
              </a:solidFill>
            </a:endParaRPr>
          </a:p>
          <a:p>
            <a:pPr lvl="0">
              <a:defRPr sz="1800">
                <a:solidFill>
                  <a:srgbClr val="000000"/>
                </a:solidFill>
              </a:defRPr>
            </a:pPr>
            <a:r>
              <a:rPr sz="3000">
                <a:solidFill>
                  <a:srgbClr val="FFFFFF"/>
                </a:solidFill>
              </a:rPr>
              <a:t>4. 不可被破坏</a:t>
            </a:r>
          </a:p>
        </p:txBody>
      </p:sp>
      <p:sp>
        <p:nvSpPr>
          <p:cNvPr id="162" name="Shape 162"/>
          <p:cNvSpPr/>
          <p:nvPr/>
        </p:nvSpPr>
        <p:spPr>
          <a:xfrm>
            <a:off x="7503832" y="8920757"/>
            <a:ext cx="7585866"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3000">
                <a:solidFill>
                  <a:srgbClr val="FFFFFF"/>
                </a:solidFill>
              </a:rPr>
              <a:t>1. 刚体，不形变</a:t>
            </a:r>
            <a:endParaRPr sz="3000">
              <a:solidFill>
                <a:srgbClr val="FFFFFF"/>
              </a:solidFill>
            </a:endParaRPr>
          </a:p>
          <a:p>
            <a:pPr lvl="0">
              <a:defRPr sz="1800">
                <a:solidFill>
                  <a:srgbClr val="000000"/>
                </a:solidFill>
              </a:defRPr>
            </a:pPr>
            <a:r>
              <a:rPr sz="3000">
                <a:solidFill>
                  <a:srgbClr val="FFFFFF"/>
                </a:solidFill>
              </a:rPr>
              <a:t>2. 无弹性</a:t>
            </a:r>
            <a:endParaRPr sz="3000">
              <a:solidFill>
                <a:srgbClr val="FFFFFF"/>
              </a:solidFill>
            </a:endParaRPr>
          </a:p>
          <a:p>
            <a:pPr lvl="0">
              <a:defRPr sz="1800">
                <a:solidFill>
                  <a:srgbClr val="000000"/>
                </a:solidFill>
              </a:defRPr>
            </a:pPr>
            <a:r>
              <a:rPr sz="3000">
                <a:solidFill>
                  <a:srgbClr val="FFFFFF"/>
                </a:solidFill>
              </a:rPr>
              <a:t>3. 惯性质量为1</a:t>
            </a:r>
            <a:endParaRPr sz="3000">
              <a:solidFill>
                <a:srgbClr val="FFFFFF"/>
              </a:solidFill>
            </a:endParaRPr>
          </a:p>
          <a:p>
            <a:pPr lvl="0">
              <a:defRPr sz="1800">
                <a:solidFill>
                  <a:srgbClr val="000000"/>
                </a:solidFill>
              </a:defRPr>
            </a:pPr>
            <a:r>
              <a:rPr sz="3000">
                <a:solidFill>
                  <a:srgbClr val="FFFFFF"/>
                </a:solidFill>
              </a:rPr>
              <a:t>4. 不可被破坏</a:t>
            </a:r>
          </a:p>
        </p:txBody>
      </p:sp>
      <p:sp>
        <p:nvSpPr>
          <p:cNvPr id="163" name="Shape 163"/>
          <p:cNvSpPr/>
          <p:nvPr/>
        </p:nvSpPr>
        <p:spPr>
          <a:xfrm>
            <a:off x="7520104" y="14318257"/>
            <a:ext cx="7585865"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3000">
                <a:solidFill>
                  <a:srgbClr val="FFFFFF"/>
                </a:solidFill>
              </a:rPr>
              <a:t>1. 刚体，不形变</a:t>
            </a:r>
            <a:endParaRPr sz="3000">
              <a:solidFill>
                <a:srgbClr val="FFFFFF"/>
              </a:solidFill>
            </a:endParaRPr>
          </a:p>
          <a:p>
            <a:pPr lvl="0">
              <a:defRPr sz="1800">
                <a:solidFill>
                  <a:srgbClr val="000000"/>
                </a:solidFill>
              </a:defRPr>
            </a:pPr>
            <a:r>
              <a:rPr sz="3000">
                <a:solidFill>
                  <a:srgbClr val="FFFFFF"/>
                </a:solidFill>
              </a:rPr>
              <a:t>2. 无弹性</a:t>
            </a:r>
            <a:endParaRPr sz="3000">
              <a:solidFill>
                <a:srgbClr val="FFFFFF"/>
              </a:solidFill>
            </a:endParaRPr>
          </a:p>
          <a:p>
            <a:pPr lvl="0">
              <a:defRPr sz="1800">
                <a:solidFill>
                  <a:srgbClr val="000000"/>
                </a:solidFill>
              </a:defRPr>
            </a:pPr>
            <a:r>
              <a:rPr sz="3000">
                <a:solidFill>
                  <a:srgbClr val="FFFFFF"/>
                </a:solidFill>
              </a:rPr>
              <a:t>3. 惯性质量为1</a:t>
            </a:r>
            <a:endParaRPr sz="3000">
              <a:solidFill>
                <a:srgbClr val="FFFFFF"/>
              </a:solidFill>
            </a:endParaRPr>
          </a:p>
          <a:p>
            <a:pPr lvl="0">
              <a:defRPr sz="1800">
                <a:solidFill>
                  <a:srgbClr val="000000"/>
                </a:solidFill>
              </a:defRPr>
            </a:pPr>
            <a:r>
              <a:rPr sz="3000">
                <a:solidFill>
                  <a:srgbClr val="FFFFFF"/>
                </a:solidFill>
              </a:rPr>
              <a:t>4. 可被破坏， K*玻璃质量&lt;单次撞击动量，则被破坏。破坏后消失</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lvl="0">
              <a:defRPr sz="1800">
                <a:solidFill>
                  <a:srgbClr val="000000"/>
                </a:solidFill>
              </a:defRPr>
            </a:pPr>
            <a:r>
              <a:rPr sz="10400">
                <a:solidFill>
                  <a:srgbClr val="FFFFFF"/>
                </a:solidFill>
              </a:rPr>
              <a:t>High Concept</a:t>
            </a:r>
          </a:p>
        </p:txBody>
      </p:sp>
      <p:sp>
        <p:nvSpPr>
          <p:cNvPr id="40" name="Shape 40"/>
          <p:cNvSpPr/>
          <p:nvPr/>
        </p:nvSpPr>
        <p:spPr>
          <a:xfrm>
            <a:off x="807939" y="8254251"/>
            <a:ext cx="15656123" cy="80839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lgn="l">
              <a:defRPr b="1" sz="3000">
                <a:latin typeface="Helvetica"/>
                <a:ea typeface="Helvetica"/>
                <a:cs typeface="Helvetica"/>
                <a:sym typeface="Helvetica"/>
              </a:defRPr>
            </a:lvl1pPr>
          </a:lstStyle>
          <a:p>
            <a:pPr lvl="0">
              <a:defRPr b="0" sz="1800">
                <a:solidFill>
                  <a:srgbClr val="000000"/>
                </a:solidFill>
              </a:defRPr>
            </a:pPr>
            <a:r>
              <a:rPr b="1" sz="3000">
                <a:solidFill>
                  <a:srgbClr val="FFFFFF"/>
                </a:solidFill>
              </a:rPr>
              <a:t>High Concept Statement</a:t>
            </a:r>
          </a:p>
        </p:txBody>
      </p:sp>
      <p:sp>
        <p:nvSpPr>
          <p:cNvPr id="41" name="Shape 41"/>
          <p:cNvSpPr/>
          <p:nvPr/>
        </p:nvSpPr>
        <p:spPr>
          <a:xfrm>
            <a:off x="807939" y="16320542"/>
            <a:ext cx="15656123" cy="808397"/>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lgn="l">
              <a:defRPr b="1" sz="3000"/>
            </a:lvl1pPr>
          </a:lstStyle>
          <a:p>
            <a:pPr lvl="0">
              <a:defRPr b="0" sz="1800">
                <a:solidFill>
                  <a:srgbClr val="000000"/>
                </a:solidFill>
              </a:defRPr>
            </a:pPr>
            <a:r>
              <a:rPr b="1" sz="3000">
                <a:solidFill>
                  <a:srgbClr val="FFFFFF"/>
                </a:solidFill>
              </a:rPr>
              <a:t>Fatures</a:t>
            </a:r>
          </a:p>
        </p:txBody>
      </p:sp>
      <p:sp>
        <p:nvSpPr>
          <p:cNvPr id="42" name="Shape 42"/>
          <p:cNvSpPr/>
          <p:nvPr/>
        </p:nvSpPr>
        <p:spPr>
          <a:xfrm>
            <a:off x="807939" y="9135812"/>
            <a:ext cx="15656123" cy="711156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lstStyle/>
          <a:p>
            <a:pPr lvl="0" algn="l">
              <a:defRPr sz="1800">
                <a:solidFill>
                  <a:srgbClr val="000000"/>
                </a:solidFill>
              </a:defRPr>
            </a:pPr>
            <a:r>
              <a:rPr sz="3000">
                <a:solidFill>
                  <a:srgbClr val="FFFFFF"/>
                </a:solidFill>
              </a:rPr>
              <a:t>AtomVR，一个在虚拟现实中的动态超级乐高，一个简单自由的3D内容UGC空间.</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AtomVR拥有乐高般简单、自由的创造体验，同时摆脱乐高的物理局限，给用户提供动态模块，让用户创造有生命的虚拟物品（可以飞的飞机，可以开火的镭射枪）.</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AtomVR提供内容市场，用户之间可以交易自己的创作.</a:t>
            </a:r>
            <a:endParaRPr sz="3000">
              <a:solidFill>
                <a:srgbClr val="FFFFFF"/>
              </a:solidFill>
            </a:endParaRPr>
          </a:p>
          <a:p>
            <a:pPr lvl="0" algn="l">
              <a:defRPr sz="1800">
                <a:solidFill>
                  <a:srgbClr val="000000"/>
                </a:solidFill>
              </a:defRPr>
            </a:pPr>
            <a:r>
              <a:rPr sz="3000">
                <a:solidFill>
                  <a:srgbClr val="FFFFFF"/>
                </a:solidFill>
              </a:rPr>
              <a:t>AtomVR可以让用户构建自己的虚拟空间，在虚拟空间中与远方的好友共同创造，一起玩耍.</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我们相信，UGC（用户创造内容）代表人类最本质需求：创造、分享、互动.</a:t>
            </a:r>
            <a:endParaRPr sz="3000">
              <a:solidFill>
                <a:srgbClr val="FFFFFF"/>
              </a:solidFill>
            </a:endParaRPr>
          </a:p>
          <a:p>
            <a:pPr lvl="0" algn="l">
              <a:defRPr sz="1800">
                <a:solidFill>
                  <a:srgbClr val="000000"/>
                </a:solidFill>
              </a:defRPr>
            </a:pPr>
            <a:r>
              <a:rPr sz="3000">
                <a:solidFill>
                  <a:srgbClr val="FFFFFF"/>
                </a:solidFill>
              </a:rPr>
              <a:t>正如instagram给予用户创造有趣图片的能力，snapchat给予用户创造有趣视频的能力，乐高给予用户创造有趣玩具的能力…给与用户足够简单的工具，创造与分享的需求将得到释放. 而在VR当中，创造、分享3D内容将变得无比直觉、有趣，这一需求也将因此释放.</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AtomVR = 简单、自由的创造，沉浸式的互动与分享</a:t>
            </a:r>
          </a:p>
        </p:txBody>
      </p:sp>
      <p:sp>
        <p:nvSpPr>
          <p:cNvPr id="43" name="Shape 43"/>
          <p:cNvSpPr/>
          <p:nvPr/>
        </p:nvSpPr>
        <p:spPr>
          <a:xfrm>
            <a:off x="807939" y="17202102"/>
            <a:ext cx="15656123" cy="4504909"/>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lstStyle/>
          <a:p>
            <a:pPr lvl="0" algn="l">
              <a:defRPr sz="1800">
                <a:solidFill>
                  <a:srgbClr val="000000"/>
                </a:solidFill>
              </a:defRPr>
            </a:pPr>
            <a:r>
              <a:rPr sz="3000">
                <a:solidFill>
                  <a:srgbClr val="FFFFFF"/>
                </a:solidFill>
              </a:rPr>
              <a:t>1.符合直觉的操作，就像用双手玩积木一样</a:t>
            </a:r>
            <a:endParaRPr sz="3000">
              <a:solidFill>
                <a:srgbClr val="FFFFFF"/>
              </a:solidFill>
            </a:endParaRPr>
          </a:p>
          <a:p>
            <a:pPr lvl="0" algn="l">
              <a:defRPr sz="1800">
                <a:solidFill>
                  <a:srgbClr val="000000"/>
                </a:solidFill>
              </a:defRPr>
            </a:pPr>
            <a:r>
              <a:rPr sz="3000">
                <a:solidFill>
                  <a:srgbClr val="FFFFFF"/>
                </a:solidFill>
              </a:rPr>
              <a:t>2.通过简单的图形，拼凑任何自己想要的形状</a:t>
            </a:r>
            <a:endParaRPr sz="3000">
              <a:solidFill>
                <a:srgbClr val="FFFFFF"/>
              </a:solidFill>
            </a:endParaRPr>
          </a:p>
          <a:p>
            <a:pPr lvl="0" algn="l">
              <a:defRPr sz="1800">
                <a:solidFill>
                  <a:srgbClr val="000000"/>
                </a:solidFill>
              </a:defRPr>
            </a:pPr>
            <a:r>
              <a:rPr sz="3000">
                <a:solidFill>
                  <a:srgbClr val="FFFFFF"/>
                </a:solidFill>
              </a:rPr>
              <a:t>3.通过动态模块，发挥想象力，给形状赋予功能</a:t>
            </a:r>
            <a:endParaRPr sz="3000">
              <a:solidFill>
                <a:srgbClr val="FFFFFF"/>
              </a:solidFill>
            </a:endParaRPr>
          </a:p>
          <a:p>
            <a:pPr lvl="0" algn="l">
              <a:defRPr sz="1800">
                <a:solidFill>
                  <a:srgbClr val="000000"/>
                </a:solidFill>
              </a:defRPr>
            </a:pPr>
            <a:r>
              <a:rPr sz="3000">
                <a:solidFill>
                  <a:srgbClr val="FFFFFF"/>
                </a:solidFill>
              </a:rPr>
              <a:t>4.连续的物理世界，物体之间的交互符合物理规则与直觉</a:t>
            </a:r>
            <a:endParaRPr sz="3000">
              <a:solidFill>
                <a:srgbClr val="FFFFFF"/>
              </a:solidFill>
            </a:endParaRPr>
          </a:p>
          <a:p>
            <a:pPr lvl="0" algn="l">
              <a:defRPr sz="1800">
                <a:solidFill>
                  <a:srgbClr val="000000"/>
                </a:solidFill>
              </a:defRPr>
            </a:pPr>
            <a:r>
              <a:rPr sz="3000">
                <a:solidFill>
                  <a:srgbClr val="FFFFFF"/>
                </a:solidFill>
              </a:rPr>
              <a:t>5.将创造物分享到市场中售卖</a:t>
            </a:r>
            <a:endParaRPr sz="3000">
              <a:solidFill>
                <a:srgbClr val="FFFFFF"/>
              </a:solidFill>
            </a:endParaRPr>
          </a:p>
          <a:p>
            <a:pPr lvl="0" algn="l">
              <a:defRPr sz="1800">
                <a:solidFill>
                  <a:srgbClr val="000000"/>
                </a:solidFill>
              </a:defRPr>
            </a:pPr>
            <a:r>
              <a:rPr sz="3000">
                <a:solidFill>
                  <a:srgbClr val="FFFFFF"/>
                </a:solidFill>
              </a:rPr>
              <a:t>6.在市场中浏览，购买别人的创造物</a:t>
            </a:r>
            <a:endParaRPr sz="3000">
              <a:solidFill>
                <a:srgbClr val="FFFFFF"/>
              </a:solidFill>
            </a:endParaRPr>
          </a:p>
          <a:p>
            <a:pPr lvl="0" algn="l">
              <a:defRPr sz="1800">
                <a:solidFill>
                  <a:srgbClr val="000000"/>
                </a:solidFill>
              </a:defRPr>
            </a:pPr>
            <a:r>
              <a:rPr sz="3000">
                <a:solidFill>
                  <a:srgbClr val="FFFFFF"/>
                </a:solidFill>
              </a:rPr>
              <a:t>7.邀请朋友一起来合作创造</a:t>
            </a:r>
            <a:endParaRPr sz="3000">
              <a:solidFill>
                <a:srgbClr val="FFFFFF"/>
              </a:solidFill>
            </a:endParaRPr>
          </a:p>
          <a:p>
            <a:pPr lvl="0" algn="l">
              <a:defRPr sz="1800">
                <a:solidFill>
                  <a:srgbClr val="000000"/>
                </a:solidFill>
              </a:defRPr>
            </a:pPr>
            <a:r>
              <a:rPr sz="3000">
                <a:solidFill>
                  <a:srgbClr val="FFFFFF"/>
                </a:solidFill>
              </a:rPr>
              <a:t>8.用创造物设置一个虚拟空间，邀请朋友一起来玩</a:t>
            </a:r>
          </a:p>
        </p:txBody>
      </p:sp>
      <p:pic>
        <p:nvPicPr>
          <p:cNvPr id="44" name="Concept Video.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853139" y="2256700"/>
            <a:ext cx="7565722" cy="5674292"/>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4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 name="Shape 46"/>
          <p:cNvSpPr/>
          <p:nvPr>
            <p:ph type="title"/>
          </p:nvPr>
        </p:nvSpPr>
        <p:spPr>
          <a:prstGeom prst="rect">
            <a:avLst/>
          </a:prstGeom>
        </p:spPr>
        <p:txBody>
          <a:bodyPr/>
          <a:lstStyle/>
          <a:p>
            <a:pPr lvl="0">
              <a:defRPr sz="1800">
                <a:solidFill>
                  <a:srgbClr val="000000"/>
                </a:solidFill>
              </a:defRPr>
            </a:pPr>
            <a:r>
              <a:rPr sz="10400">
                <a:solidFill>
                  <a:srgbClr val="FFFFFF"/>
                </a:solidFill>
              </a:rPr>
              <a:t>Usage Process</a:t>
            </a:r>
          </a:p>
        </p:txBody>
      </p:sp>
      <p:sp>
        <p:nvSpPr>
          <p:cNvPr id="47" name="Shape 47"/>
          <p:cNvSpPr/>
          <p:nvPr/>
        </p:nvSpPr>
        <p:spPr>
          <a:xfrm>
            <a:off x="1828800" y="3523257"/>
            <a:ext cx="5629474"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1. 进入场景</a:t>
            </a:r>
          </a:p>
        </p:txBody>
      </p:sp>
      <p:sp>
        <p:nvSpPr>
          <p:cNvPr id="48" name="Shape 48"/>
          <p:cNvSpPr/>
          <p:nvPr/>
        </p:nvSpPr>
        <p:spPr>
          <a:xfrm>
            <a:off x="8686800" y="3523257"/>
            <a:ext cx="5629474"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2. 调出工具箱UI</a:t>
            </a:r>
          </a:p>
        </p:txBody>
      </p:sp>
      <p:sp>
        <p:nvSpPr>
          <p:cNvPr id="49" name="Shape 49"/>
          <p:cNvSpPr/>
          <p:nvPr/>
        </p:nvSpPr>
        <p:spPr>
          <a:xfrm>
            <a:off x="1828800" y="8920757"/>
            <a:ext cx="5629474"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3. 调出基本shape和dynamic parts（选择shape的重力模式、材质）</a:t>
            </a:r>
          </a:p>
        </p:txBody>
      </p:sp>
      <p:sp>
        <p:nvSpPr>
          <p:cNvPr id="50" name="Shape 50"/>
          <p:cNvSpPr/>
          <p:nvPr/>
        </p:nvSpPr>
        <p:spPr>
          <a:xfrm>
            <a:off x="8686800" y="8920757"/>
            <a:ext cx="5629474"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4. 拼接组装shapes和dynamic parts</a:t>
            </a:r>
          </a:p>
        </p:txBody>
      </p:sp>
      <p:sp>
        <p:nvSpPr>
          <p:cNvPr id="51" name="Shape 51"/>
          <p:cNvSpPr/>
          <p:nvPr/>
        </p:nvSpPr>
        <p:spPr>
          <a:xfrm>
            <a:off x="1828800" y="14318257"/>
            <a:ext cx="5629474" cy="4434286"/>
          </a:xfrm>
          <a:prstGeom prst="rect">
            <a:avLst/>
          </a:prstGeom>
          <a:ln w="50800">
            <a:solidFill>
              <a:srgbClr val="FFFFFF">
                <a:alpha val="71000"/>
              </a:srgbClr>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solidFill>
                  <a:srgbClr val="000000"/>
                </a:solidFill>
              </a:defRPr>
            </a:pPr>
            <a:r>
              <a:rPr sz="3000">
                <a:solidFill>
                  <a:srgbClr val="FFFFFF"/>
                </a:solidFill>
              </a:rPr>
              <a:t>5. 实时玩耍</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title"/>
          </p:nvPr>
        </p:nvSpPr>
        <p:spPr>
          <a:prstGeom prst="rect">
            <a:avLst/>
          </a:prstGeom>
        </p:spPr>
        <p:txBody>
          <a:bodyPr/>
          <a:lstStyle/>
          <a:p>
            <a:pPr lvl="0">
              <a:defRPr sz="1800">
                <a:solidFill>
                  <a:srgbClr val="000000"/>
                </a:solidFill>
              </a:defRPr>
            </a:pPr>
            <a:r>
              <a:rPr sz="10400">
                <a:solidFill>
                  <a:srgbClr val="FFFFFF"/>
                </a:solidFill>
              </a:rPr>
              <a:t>如何创建shape</a:t>
            </a:r>
          </a:p>
        </p:txBody>
      </p:sp>
      <p:sp>
        <p:nvSpPr>
          <p:cNvPr id="54" name="Shape 54"/>
          <p:cNvSpPr/>
          <p:nvPr/>
        </p:nvSpPr>
        <p:spPr>
          <a:xfrm>
            <a:off x="807939" y="9061130"/>
            <a:ext cx="15656123" cy="808397"/>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调出选择UI，选择shape，放置</a:t>
            </a:r>
          </a:p>
        </p:txBody>
      </p:sp>
      <p:sp>
        <p:nvSpPr>
          <p:cNvPr id="55" name="Shape 55"/>
          <p:cNvSpPr/>
          <p:nvPr/>
        </p:nvSpPr>
        <p:spPr>
          <a:xfrm>
            <a:off x="807939" y="9860040"/>
            <a:ext cx="15656123" cy="5471410"/>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algn="l">
              <a:defRPr sz="1800">
                <a:solidFill>
                  <a:srgbClr val="000000"/>
                </a:solidFill>
              </a:defRPr>
            </a:pPr>
            <a:r>
              <a:rPr sz="3000">
                <a:solidFill>
                  <a:srgbClr val="FFFFFF"/>
                </a:solidFill>
              </a:rPr>
              <a:t>1. 拇指点击touchpad，调出工具箱（参考【Page12-16 UI-工具箱】）</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controller指向工具箱，出现射线，射线指向相应shape，shape隆起（高亮）</a:t>
            </a:r>
            <a:endParaRPr sz="3000">
              <a:solidFill>
                <a:srgbClr val="FFFFFF"/>
              </a:solidFill>
            </a:endParaRPr>
          </a:p>
          <a:p>
            <a:pPr lvl="0" algn="l">
              <a:defRPr sz="1800">
                <a:solidFill>
                  <a:srgbClr val="000000"/>
                </a:solidFill>
              </a:defRPr>
            </a:pPr>
            <a:r>
              <a:rPr sz="3000">
                <a:solidFill>
                  <a:srgbClr val="FFFFFF"/>
                </a:solidFill>
              </a:rPr>
              <a:t>	2.1 在工具箱UI中可选择物理状态：A. static，B. 零重力，C. 默认物理  </a:t>
            </a:r>
            <a:endParaRPr sz="3000">
              <a:solidFill>
                <a:srgbClr val="FFFFFF"/>
              </a:solidFill>
            </a:endParaRPr>
          </a:p>
          <a:p>
            <a:pPr lvl="0" algn="l">
              <a:defRPr sz="1800">
                <a:solidFill>
                  <a:srgbClr val="000000"/>
                </a:solidFill>
              </a:defRPr>
            </a:pPr>
            <a:r>
              <a:rPr sz="3000">
                <a:solidFill>
                  <a:srgbClr val="FFFFFF"/>
                </a:solidFill>
              </a:rPr>
              <a:t>	2.2 在工具箱UI中可选择shape的材质（参考【Page22材质规则】）：A. 金属, B.橡胶， C.玻璃（规则复杂，在Demo中暂不考虑）</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抠下trigger，形状移动至controller顶部.</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4. 松开trigger，根据shape的物理状态，松手时controller的速度、加速度，决定shape落在空间的相应位置，运动轨迹</a:t>
            </a:r>
          </a:p>
        </p:txBody>
      </p:sp>
      <p:sp>
        <p:nvSpPr>
          <p:cNvPr id="56" name="Shape 56"/>
          <p:cNvSpPr/>
          <p:nvPr/>
        </p:nvSpPr>
        <p:spPr>
          <a:xfrm>
            <a:off x="807939" y="15374743"/>
            <a:ext cx="15656123" cy="808397"/>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关于shape的物理状态的选择</a:t>
            </a:r>
          </a:p>
        </p:txBody>
      </p:sp>
      <p:sp>
        <p:nvSpPr>
          <p:cNvPr id="57" name="Shape 57"/>
          <p:cNvSpPr/>
          <p:nvPr/>
        </p:nvSpPr>
        <p:spPr>
          <a:xfrm>
            <a:off x="807939" y="16207796"/>
            <a:ext cx="15656123" cy="5673833"/>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创建物品前，在工具箱UI可设置默认物理状态</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物理状态设置后，创建出的物品既默认该物理状态</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物品一旦创建，物理状态无法更改</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4. 可选择物理状态：A. static，B. 零重力，C. 默认物理 </a:t>
            </a:r>
            <a:endParaRPr sz="3000">
              <a:solidFill>
                <a:srgbClr val="FFFFFF"/>
              </a:solidFill>
            </a:endParaRPr>
          </a:p>
          <a:p>
            <a:pPr lvl="0" algn="l">
              <a:defRPr sz="1800">
                <a:solidFill>
                  <a:srgbClr val="000000"/>
                </a:solidFill>
              </a:defRPr>
            </a:pPr>
            <a:r>
              <a:rPr sz="3000">
                <a:solidFill>
                  <a:srgbClr val="FFFFFF"/>
                </a:solidFill>
              </a:rPr>
              <a:t>	4.1 Static：静态，创建后无法因碰撞而改变position、rotation，但可用controller通过拿起操作改变position和rotation，有collision</a:t>
            </a:r>
            <a:endParaRPr sz="3000">
              <a:solidFill>
                <a:srgbClr val="FFFFFF"/>
              </a:solidFill>
            </a:endParaRPr>
          </a:p>
          <a:p>
            <a:pPr lvl="0" algn="l">
              <a:defRPr sz="1800">
                <a:solidFill>
                  <a:srgbClr val="000000"/>
                </a:solidFill>
              </a:defRPr>
            </a:pPr>
            <a:r>
              <a:rPr sz="3000">
                <a:solidFill>
                  <a:srgbClr val="FFFFFF"/>
                </a:solidFill>
              </a:rPr>
              <a:t>	4.2 零重力： 无重力，但有惯性质量，有collision</a:t>
            </a:r>
            <a:endParaRPr sz="3000">
              <a:solidFill>
                <a:srgbClr val="FFFFFF"/>
              </a:solidFill>
            </a:endParaRPr>
          </a:p>
          <a:p>
            <a:pPr lvl="0" algn="l">
              <a:defRPr sz="1800">
                <a:solidFill>
                  <a:srgbClr val="000000"/>
                </a:solidFill>
              </a:defRPr>
            </a:pPr>
            <a:r>
              <a:rPr sz="3000">
                <a:solidFill>
                  <a:srgbClr val="FFFFFF"/>
                </a:solidFill>
              </a:rPr>
              <a:t>	4.3 默认物理：符合牛顿物理规则，有重力、惯性质量、collision</a:t>
            </a:r>
          </a:p>
        </p:txBody>
      </p:sp>
      <p:pic>
        <p:nvPicPr>
          <p:cNvPr id="58" name="1.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778351" y="2202358"/>
            <a:ext cx="11715298" cy="6589856"/>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5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lvl="0">
              <a:defRPr sz="1800">
                <a:solidFill>
                  <a:srgbClr val="000000"/>
                </a:solidFill>
              </a:defRPr>
            </a:pPr>
            <a:r>
              <a:rPr sz="10400">
                <a:solidFill>
                  <a:srgbClr val="FFFFFF"/>
                </a:solidFill>
              </a:rPr>
              <a:t>如何创建shape</a:t>
            </a:r>
          </a:p>
        </p:txBody>
      </p:sp>
      <p:sp>
        <p:nvSpPr>
          <p:cNvPr id="61" name="Shape 61"/>
          <p:cNvSpPr/>
          <p:nvPr/>
        </p:nvSpPr>
        <p:spPr>
          <a:xfrm>
            <a:off x="807939" y="13888047"/>
            <a:ext cx="15656123" cy="808397"/>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改变shape的scale，position，rotation</a:t>
            </a:r>
          </a:p>
        </p:txBody>
      </p:sp>
      <p:sp>
        <p:nvSpPr>
          <p:cNvPr id="62" name="Shape 62"/>
          <p:cNvSpPr/>
          <p:nvPr/>
        </p:nvSpPr>
        <p:spPr>
          <a:xfrm>
            <a:off x="807939" y="14721101"/>
            <a:ext cx="15656123" cy="5608958"/>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algn="l">
              <a:defRPr sz="1800">
                <a:solidFill>
                  <a:srgbClr val="000000"/>
                </a:solidFill>
              </a:defRPr>
            </a:pPr>
            <a:endParaRPr sz="3000">
              <a:solidFill>
                <a:srgbClr val="FFFFFF"/>
              </a:solidFill>
            </a:endParaRPr>
          </a:p>
          <a:p>
            <a:pPr lvl="0" marL="521368" indent="-521368" algn="l">
              <a:buSzPct val="100000"/>
              <a:buAutoNum type="arabicPeriod" startAt="1"/>
              <a:defRPr sz="1800">
                <a:solidFill>
                  <a:srgbClr val="000000"/>
                </a:solidFill>
              </a:defRPr>
            </a:pPr>
            <a:r>
              <a:rPr sz="3000">
                <a:solidFill>
                  <a:srgbClr val="FFFFFF"/>
                </a:solidFill>
              </a:rPr>
              <a:t>只有在以下特定时刻才可以改变shape的scale，position，rotation：从UI当中选择shape后，未松开trigger放置物品到场景中之前.</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如何改变scale，position，rotation：从UI中选择特定shape后只有一只controller的trigger被抠下，这时用另一只controller接触物体并按下trigger，即可进入编辑状态.</a:t>
            </a:r>
            <a:endParaRPr sz="3000">
              <a:solidFill>
                <a:srgbClr val="FFFFFF"/>
              </a:solidFill>
            </a:endParaRPr>
          </a:p>
          <a:p>
            <a:pPr lvl="0" algn="l">
              <a:defRPr sz="1800">
                <a:solidFill>
                  <a:srgbClr val="000000"/>
                </a:solidFill>
              </a:defRPr>
            </a:pPr>
            <a:r>
              <a:rPr sz="3000">
                <a:solidFill>
                  <a:srgbClr val="FFFFFF"/>
                </a:solidFill>
              </a:rPr>
              <a:t>	2.1 scale：根据两只controller间position的变化，成比例缩放</a:t>
            </a:r>
            <a:endParaRPr sz="3000">
              <a:solidFill>
                <a:srgbClr val="FFFFFF"/>
              </a:solidFill>
            </a:endParaRPr>
          </a:p>
          <a:p>
            <a:pPr lvl="0" algn="l">
              <a:defRPr sz="1800">
                <a:solidFill>
                  <a:srgbClr val="000000"/>
                </a:solidFill>
              </a:defRPr>
            </a:pPr>
            <a:r>
              <a:rPr sz="3000">
                <a:solidFill>
                  <a:srgbClr val="FFFFFF"/>
                </a:solidFill>
              </a:rPr>
              <a:t>	2.2 rotation：根据两只controller间向量角度的变化而变化</a:t>
            </a:r>
            <a:endParaRPr sz="3000">
              <a:solidFill>
                <a:srgbClr val="FFFFFF"/>
              </a:solidFill>
            </a:endParaRPr>
          </a:p>
          <a:p>
            <a:pPr lvl="0" algn="l">
              <a:defRPr sz="1800">
                <a:solidFill>
                  <a:srgbClr val="000000"/>
                </a:solidFill>
              </a:defRPr>
            </a:pPr>
            <a:r>
              <a:rPr sz="3000">
                <a:solidFill>
                  <a:srgbClr val="FFFFFF"/>
                </a:solidFill>
              </a:rPr>
              <a:t>	2.3 position：至少有一只controller的trigger被抠下，则shape仍然处于持有状态；两只trigger都松开，则物体正式落入场景当中；可通过trigger抠下这一原则将shape从一只手传递到另一只手</a:t>
            </a:r>
          </a:p>
        </p:txBody>
      </p:sp>
      <p:pic>
        <p:nvPicPr>
          <p:cNvPr id="63" name="2.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7999" y="3338744"/>
            <a:ext cx="16256001"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6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如何与已有物体交互</a:t>
            </a:r>
          </a:p>
        </p:txBody>
      </p:sp>
      <p:sp>
        <p:nvSpPr>
          <p:cNvPr id="66" name="Shape 66"/>
          <p:cNvSpPr/>
          <p:nvPr/>
        </p:nvSpPr>
        <p:spPr>
          <a:xfrm>
            <a:off x="807939" y="11200347"/>
            <a:ext cx="15656123" cy="80839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controller拿起物体时的4种不同状态</a:t>
            </a:r>
          </a:p>
        </p:txBody>
      </p:sp>
      <p:sp>
        <p:nvSpPr>
          <p:cNvPr id="67" name="Shape 67"/>
          <p:cNvSpPr/>
          <p:nvPr/>
        </p:nvSpPr>
        <p:spPr>
          <a:xfrm>
            <a:off x="807939" y="12056992"/>
            <a:ext cx="15656123" cy="358544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algn="l">
              <a:defRPr sz="1800">
                <a:solidFill>
                  <a:srgbClr val="000000"/>
                </a:solidFill>
              </a:defRPr>
            </a:pPr>
            <a:endParaRPr sz="3000">
              <a:solidFill>
                <a:srgbClr val="FFFFFF"/>
              </a:solidFill>
            </a:endParaRPr>
          </a:p>
          <a:p>
            <a:pPr lvl="0" marL="521368" indent="-521368" algn="l">
              <a:buSzPct val="100000"/>
              <a:buAutoNum type="arabicPeriod" startAt="1"/>
              <a:defRPr sz="1800">
                <a:solidFill>
                  <a:srgbClr val="000000"/>
                </a:solidFill>
              </a:defRPr>
            </a:pPr>
            <a:r>
              <a:rPr sz="3000">
                <a:solidFill>
                  <a:srgbClr val="FFFFFF"/>
                </a:solidFill>
              </a:rPr>
              <a:t>controller顶端有5种不同状态，切换方式为滑动touchpad，通过controller顶端的形态、拿起物体时物体的特效提示用户</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五种状态分别为“生成物体”，“拿起物体”，“融合物体”，“负物体” , “telescope”</a:t>
            </a:r>
          </a:p>
        </p:txBody>
      </p:sp>
      <p:pic>
        <p:nvPicPr>
          <p:cNvPr id="68" name="3.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066800" y="2445735"/>
            <a:ext cx="14527190" cy="8171544"/>
          </a:xfrm>
          <a:prstGeom prst="rect">
            <a:avLst/>
          </a:prstGeom>
        </p:spPr>
      </p:pic>
      <p:sp>
        <p:nvSpPr>
          <p:cNvPr id="69" name="Shape 69"/>
          <p:cNvSpPr/>
          <p:nvPr/>
        </p:nvSpPr>
        <p:spPr>
          <a:xfrm>
            <a:off x="807939" y="15642055"/>
            <a:ext cx="15656123" cy="808396"/>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连续生成物体</a:t>
            </a:r>
          </a:p>
        </p:txBody>
      </p:sp>
      <p:sp>
        <p:nvSpPr>
          <p:cNvPr id="70" name="Shape 70"/>
          <p:cNvSpPr/>
          <p:nvPr/>
        </p:nvSpPr>
        <p:spPr>
          <a:xfrm>
            <a:off x="807939" y="16498700"/>
            <a:ext cx="15656123" cy="5073134"/>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algn="l">
              <a:defRPr sz="1800">
                <a:solidFill>
                  <a:srgbClr val="000000"/>
                </a:solidFill>
              </a:defRPr>
            </a:pPr>
            <a:r>
              <a:rPr sz="3000">
                <a:solidFill>
                  <a:srgbClr val="FFFFFF"/>
                </a:solidFill>
              </a:rPr>
              <a:t>1. 完成在UI当中选择物体、生成物体的操作后，controller的顶端默认为生成物体状态</a:t>
            </a:r>
            <a:endParaRPr sz="3000">
              <a:solidFill>
                <a:srgbClr val="FFFFFF"/>
              </a:solidFill>
            </a:endParaRPr>
          </a:p>
          <a:p>
            <a:pPr lvl="0" algn="l">
              <a:defRPr sz="1800">
                <a:solidFill>
                  <a:srgbClr val="000000"/>
                </a:solidFill>
              </a:defRPr>
            </a:pPr>
            <a:r>
              <a:rPr sz="3000">
                <a:solidFill>
                  <a:srgbClr val="FFFFFF"/>
                </a:solidFill>
              </a:rPr>
              <a:t>	</a:t>
            </a:r>
            <a:endParaRPr sz="3000">
              <a:solidFill>
                <a:srgbClr val="FFFFFF"/>
              </a:solidFill>
            </a:endParaRPr>
          </a:p>
          <a:p>
            <a:pPr lvl="0" algn="l">
              <a:defRPr sz="1800">
                <a:solidFill>
                  <a:srgbClr val="000000"/>
                </a:solidFill>
              </a:defRPr>
            </a:pPr>
            <a:r>
              <a:rPr sz="3000">
                <a:solidFill>
                  <a:srgbClr val="FFFFFF"/>
                </a:solidFill>
              </a:rPr>
              <a:t>2. 该状态下，每一次按下trigger，controller顶端都会出现一个上次生成的物体，该物体被controller拿起</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松开trigger，则放下物体</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4. 放下时，物体其物理属性，及controller的位置、速度、加速度，决定其的运动轨迹</a:t>
            </a:r>
            <a:endParaRPr sz="3000">
              <a:solidFill>
                <a:srgbClr val="FFFFFF"/>
              </a:solidFill>
            </a:endParaRPr>
          </a:p>
          <a:p>
            <a:pPr lvl="0" algn="l">
              <a:defRPr sz="1800">
                <a:solidFill>
                  <a:srgbClr val="000000"/>
                </a:solidFill>
              </a:defRPr>
            </a:pPr>
            <a:endParaRPr sz="3000">
              <a:solidFill>
                <a:srgbClr val="FFFFFF"/>
              </a:solidFill>
            </a:endParaR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6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如何与已有物体交互</a:t>
            </a:r>
          </a:p>
        </p:txBody>
      </p:sp>
      <p:sp>
        <p:nvSpPr>
          <p:cNvPr id="73" name="Shape 73"/>
          <p:cNvSpPr/>
          <p:nvPr/>
        </p:nvSpPr>
        <p:spPr>
          <a:xfrm>
            <a:off x="807939" y="14099993"/>
            <a:ext cx="15656123" cy="808397"/>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拿起，放下已有物体</a:t>
            </a:r>
          </a:p>
        </p:txBody>
      </p:sp>
      <p:sp>
        <p:nvSpPr>
          <p:cNvPr id="74" name="Shape 74"/>
          <p:cNvSpPr/>
          <p:nvPr/>
        </p:nvSpPr>
        <p:spPr>
          <a:xfrm>
            <a:off x="807939" y="14956639"/>
            <a:ext cx="15656123" cy="4555809"/>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marL="521368" indent="-521368" algn="l">
              <a:buSzPct val="100000"/>
              <a:buAutoNum type="arabicPeriod" startAt="1"/>
              <a:defRPr sz="1800">
                <a:solidFill>
                  <a:srgbClr val="000000"/>
                </a:solidFill>
              </a:defRPr>
            </a:pPr>
            <a:r>
              <a:rPr sz="3000">
                <a:solidFill>
                  <a:srgbClr val="FFFFFF"/>
                </a:solidFill>
              </a:rPr>
              <a:t>将controller顶端切换至“拿起物体”状态</a:t>
            </a:r>
            <a:endParaRPr sz="3000">
              <a:solidFill>
                <a:srgbClr val="FFFFFF"/>
              </a:solidFill>
            </a:endParaRPr>
          </a:p>
          <a:p>
            <a:pPr lvl="0" marL="521368" indent="-521368" algn="l">
              <a:buSzPct val="100000"/>
              <a:buAutoNum type="arabicPeriod" startAt="1"/>
              <a:defRPr sz="1800">
                <a:solidFill>
                  <a:srgbClr val="000000"/>
                </a:solidFill>
              </a:defRPr>
            </a:pPr>
            <a:r>
              <a:rPr sz="3000">
                <a:solidFill>
                  <a:srgbClr val="FFFFFF"/>
                </a:solidFill>
              </a:rPr>
              <a:t>使用controller顶端接触物体后，按住trigger，则拿起已有物体</a:t>
            </a:r>
            <a:endParaRPr sz="3000">
              <a:solidFill>
                <a:srgbClr val="FFFFFF"/>
              </a:solidFill>
            </a:endParaRPr>
          </a:p>
          <a:p>
            <a:pPr lvl="0" algn="l">
              <a:defRPr sz="1800">
                <a:solidFill>
                  <a:srgbClr val="000000"/>
                </a:solidFill>
              </a:defRPr>
            </a:pPr>
            <a:r>
              <a:rPr sz="3000">
                <a:solidFill>
                  <a:srgbClr val="FFFFFF"/>
                </a:solidFill>
              </a:rPr>
              <a:t>2. 拿起时，物体与controller的相对位置关系始终保持不变，直到放下</a:t>
            </a:r>
            <a:endParaRPr sz="3000">
              <a:solidFill>
                <a:srgbClr val="FFFFFF"/>
              </a:solidFill>
            </a:endParaRPr>
          </a:p>
          <a:p>
            <a:pPr lvl="0" algn="l">
              <a:defRPr sz="1800">
                <a:solidFill>
                  <a:srgbClr val="000000"/>
                </a:solidFill>
              </a:defRPr>
            </a:pPr>
            <a:r>
              <a:rPr sz="3000">
                <a:solidFill>
                  <a:srgbClr val="FFFFFF"/>
                </a:solidFill>
              </a:rPr>
              <a:t>3. 松开trigger，则放下 </a:t>
            </a:r>
            <a:endParaRPr sz="3000">
              <a:solidFill>
                <a:srgbClr val="FFFFFF"/>
              </a:solidFill>
            </a:endParaRPr>
          </a:p>
          <a:p>
            <a:pPr lvl="0" algn="l">
              <a:defRPr sz="1800">
                <a:solidFill>
                  <a:srgbClr val="000000"/>
                </a:solidFill>
              </a:defRPr>
            </a:pPr>
            <a:r>
              <a:rPr sz="3000">
                <a:solidFill>
                  <a:srgbClr val="FFFFFF"/>
                </a:solidFill>
              </a:rPr>
              <a:t>4. 放下时，物体其物理属性，及controller的位置、速度、加速度，决定其的运动轨迹</a:t>
            </a:r>
            <a:endParaRPr sz="3000">
              <a:solidFill>
                <a:srgbClr val="FFFFFF"/>
              </a:solidFill>
            </a:endParaRPr>
          </a:p>
          <a:p>
            <a:pPr lvl="0" algn="l">
              <a:defRPr sz="1800">
                <a:solidFill>
                  <a:srgbClr val="000000"/>
                </a:solidFill>
              </a:defRPr>
            </a:pPr>
            <a:r>
              <a:rPr sz="3000">
                <a:solidFill>
                  <a:srgbClr val="FFFFFF"/>
                </a:solidFill>
              </a:rPr>
              <a:t>5. 另一个controller头部接触到物体后，按下另一个trigger，可以根据两个controller接触部分的连线进行rotate，但不可改变scale</a:t>
            </a:r>
            <a:endParaRPr sz="3000">
              <a:solidFill>
                <a:srgbClr val="FFFFFF"/>
              </a:solidFill>
            </a:endParaRPr>
          </a:p>
          <a:p>
            <a:pPr lvl="0" algn="l">
              <a:defRPr sz="1800">
                <a:solidFill>
                  <a:srgbClr val="000000"/>
                </a:solidFill>
              </a:defRPr>
            </a:pPr>
            <a:endParaRPr sz="3000">
              <a:solidFill>
                <a:srgbClr val="FFFFFF"/>
              </a:solidFill>
            </a:endParaRPr>
          </a:p>
        </p:txBody>
      </p:sp>
      <p:pic>
        <p:nvPicPr>
          <p:cNvPr id="75" name="4.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08000" y="3402849"/>
            <a:ext cx="16256001" cy="91440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7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title"/>
          </p:nvPr>
        </p:nvSpPr>
        <p:spPr>
          <a:xfrm>
            <a:off x="1299818" y="-78689"/>
            <a:ext cx="14672364" cy="1966756"/>
          </a:xfrm>
          <a:prstGeom prst="rect">
            <a:avLst/>
          </a:prstGeom>
        </p:spPr>
        <p:txBody>
          <a:bodyPr/>
          <a:lstStyle/>
          <a:p>
            <a:pPr lvl="0">
              <a:defRPr sz="1800">
                <a:solidFill>
                  <a:srgbClr val="000000"/>
                </a:solidFill>
              </a:defRPr>
            </a:pPr>
            <a:r>
              <a:rPr sz="10400">
                <a:solidFill>
                  <a:srgbClr val="FFFFFF"/>
                </a:solidFill>
              </a:rPr>
              <a:t>如何与已有物体交互</a:t>
            </a:r>
          </a:p>
        </p:txBody>
      </p:sp>
      <p:sp>
        <p:nvSpPr>
          <p:cNvPr id="78" name="Shape 78"/>
          <p:cNvSpPr/>
          <p:nvPr/>
        </p:nvSpPr>
        <p:spPr>
          <a:xfrm>
            <a:off x="807939" y="9228366"/>
            <a:ext cx="15656123" cy="808397"/>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algn="l">
              <a:defRPr sz="3000"/>
            </a:lvl1pPr>
          </a:lstStyle>
          <a:p>
            <a:pPr lvl="0">
              <a:defRPr sz="1800">
                <a:solidFill>
                  <a:srgbClr val="000000"/>
                </a:solidFill>
              </a:defRPr>
            </a:pPr>
            <a:r>
              <a:rPr sz="3000">
                <a:solidFill>
                  <a:srgbClr val="FFFFFF"/>
                </a:solidFill>
              </a:rPr>
              <a:t>融合物体</a:t>
            </a:r>
          </a:p>
        </p:txBody>
      </p:sp>
      <p:sp>
        <p:nvSpPr>
          <p:cNvPr id="79" name="Shape 79"/>
          <p:cNvSpPr/>
          <p:nvPr/>
        </p:nvSpPr>
        <p:spPr>
          <a:xfrm>
            <a:off x="807939" y="10085012"/>
            <a:ext cx="15656123" cy="11622443"/>
          </a:xfrm>
          <a:prstGeom prst="rect">
            <a:avLst/>
          </a:prstGeom>
          <a:ln w="50800">
            <a:solidFill>
              <a:srgbClr val="FFFFFF"/>
            </a:solidFill>
            <a:miter lim="400000"/>
          </a:ln>
          <a:extLst>
            <a:ext uri="{C572A759-6A51-4108-AA02-DFA0A04FC94B}">
              <ma14:wrappingTextBoxFlag xmlns:ma14="http://schemas.microsoft.com/office/mac/drawingml/2011/main" val="1"/>
            </a:ext>
          </a:extLst>
        </p:spPr>
        <p:txBody>
          <a:bodyPr lIns="0" tIns="0" rIns="0" bIns="0"/>
          <a:lstStyle/>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1. controller切换为融合物体状态</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2. 抠下trigger，拿起物体，则物体为可融合状态。此时该物体可以粘在其他物体表面，也可穿过其他物体的collision进入其他物体当中，具体操作如下：</a:t>
            </a:r>
            <a:endParaRPr sz="3000">
              <a:solidFill>
                <a:srgbClr val="FFFFFF"/>
              </a:solidFill>
            </a:endParaRPr>
          </a:p>
          <a:p>
            <a:pPr lvl="0" algn="l">
              <a:defRPr sz="1800">
                <a:solidFill>
                  <a:srgbClr val="000000"/>
                </a:solidFill>
              </a:defRPr>
            </a:pPr>
            <a:r>
              <a:rPr sz="3000">
                <a:solidFill>
                  <a:srgbClr val="FFFFFF"/>
                </a:solidFill>
              </a:rPr>
              <a:t>	2.1 拿起物体A，将A推向物体B。A会默认停留在B的表面一定时间，这时如果松开trigger，则视用户意图为将A粘在B表面</a:t>
            </a:r>
            <a:endParaRPr sz="3000">
              <a:solidFill>
                <a:srgbClr val="FFFFFF"/>
              </a:solidFill>
            </a:endParaRPr>
          </a:p>
          <a:p>
            <a:pPr lvl="0" algn="l">
              <a:defRPr sz="1800">
                <a:solidFill>
                  <a:srgbClr val="000000"/>
                </a:solidFill>
              </a:defRPr>
            </a:pPr>
            <a:r>
              <a:rPr sz="3000">
                <a:solidFill>
                  <a:srgbClr val="FFFFFF"/>
                </a:solidFill>
              </a:rPr>
              <a:t>	2.2 拿起物体A，将A推向物体B。A默认停留在B的表面一定时间，这时继续推进</a:t>
            </a:r>
            <a:endParaRPr sz="3000">
              <a:solidFill>
                <a:srgbClr val="FFFFFF"/>
              </a:solidFill>
            </a:endParaRPr>
          </a:p>
          <a:p>
            <a:pPr lvl="0" algn="l">
              <a:defRPr sz="1800">
                <a:solidFill>
                  <a:srgbClr val="000000"/>
                </a:solidFill>
              </a:defRPr>
            </a:pPr>
            <a:r>
              <a:rPr sz="3000">
                <a:solidFill>
                  <a:srgbClr val="FFFFFF"/>
                </a:solidFill>
              </a:rPr>
              <a:t>		2.2.1 判断继续推进的细节：</a:t>
            </a:r>
            <a:endParaRPr sz="3000">
              <a:solidFill>
                <a:srgbClr val="FFFFFF"/>
              </a:solidFill>
            </a:endParaRPr>
          </a:p>
          <a:p>
            <a:pPr lvl="0" algn="l">
              <a:defRPr sz="1800">
                <a:solidFill>
                  <a:srgbClr val="000000"/>
                </a:solidFill>
              </a:defRPr>
            </a:pPr>
            <a:r>
              <a:rPr sz="3000">
                <a:solidFill>
                  <a:srgbClr val="FFFFFF"/>
                </a:solidFill>
              </a:rPr>
              <a:t>		因B表面的阻挡，导致A与B的相对位置关系不同于拿起时，这时用户继续hold住trigger不松手，一定时间后，则认为用户想要将A推进B体内；或用户继续推进controller，导致其与A的相对位置越来越远，超出一定距离范围后，则也可认为用户的意图是将A推入B体内</a:t>
            </a:r>
            <a:endParaRPr sz="3000">
              <a:solidFill>
                <a:srgbClr val="FFFFFF"/>
              </a:solidFill>
            </a:endParaRPr>
          </a:p>
          <a:p>
            <a:pPr lvl="0" algn="l">
              <a:defRPr sz="1800">
                <a:solidFill>
                  <a:srgbClr val="000000"/>
                </a:solidFill>
              </a:defRPr>
            </a:pPr>
            <a:r>
              <a:rPr sz="3000">
                <a:solidFill>
                  <a:srgbClr val="FFFFFF"/>
                </a:solidFill>
              </a:rPr>
              <a:t>		2.2.2 如果A进入B体内，则A以一定速度追上controller，恢复拿起时与controller的相对位置关系</a:t>
            </a:r>
            <a:endParaRPr sz="3000">
              <a:solidFill>
                <a:srgbClr val="FFFFFF"/>
              </a:solidFill>
            </a:endParaRPr>
          </a:p>
          <a:p>
            <a:pPr lvl="0" algn="l">
              <a:defRPr sz="1800">
                <a:solidFill>
                  <a:srgbClr val="000000"/>
                </a:solidFill>
              </a:defRPr>
            </a:pPr>
            <a:r>
              <a:rPr sz="3000">
                <a:solidFill>
                  <a:srgbClr val="FFFFFF"/>
                </a:solidFill>
              </a:rPr>
              <a:t>		2.2.3 开启融合状态时，抓取的物体在其他物体体内，或抓取的物体体内有其他物体，均显示被遮挡物体的轮廓</a:t>
            </a:r>
            <a:endParaRPr sz="3000">
              <a:solidFill>
                <a:srgbClr val="FFFFFF"/>
              </a:solidFill>
            </a:endParaRPr>
          </a:p>
          <a:p>
            <a:pPr lvl="0" algn="l">
              <a:defRPr sz="1800">
                <a:solidFill>
                  <a:srgbClr val="000000"/>
                </a:solidFill>
              </a:defRPr>
            </a:pPr>
            <a:r>
              <a:rPr sz="3000">
                <a:solidFill>
                  <a:srgbClr val="FFFFFF"/>
                </a:solidFill>
              </a:rPr>
              <a:t>		</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3. 松开trigger的时候，如果融合状态物体与某物体有接触，则视为融合成功</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4. 使用融合状态同样可以解开融合：一手使用拿起状态拿住物品，另一手使用融合状态拿起被融合的部分，即可将融合部分脱离，脱离后松开trigger，被融合部分重回独立</a:t>
            </a:r>
            <a:endParaRPr sz="3000">
              <a:solidFill>
                <a:srgbClr val="FFFFFF"/>
              </a:solidFill>
            </a:endParaRPr>
          </a:p>
          <a:p>
            <a:pPr lvl="0" algn="l">
              <a:defRPr sz="1800">
                <a:solidFill>
                  <a:srgbClr val="000000"/>
                </a:solidFill>
              </a:defRPr>
            </a:pPr>
            <a:endParaRPr sz="3000">
              <a:solidFill>
                <a:srgbClr val="FFFFFF"/>
              </a:solidFill>
            </a:endParaRPr>
          </a:p>
          <a:p>
            <a:pPr lvl="0" algn="l">
              <a:defRPr sz="1800">
                <a:solidFill>
                  <a:srgbClr val="000000"/>
                </a:solidFill>
              </a:defRPr>
            </a:pPr>
            <a:r>
              <a:rPr sz="3000">
                <a:solidFill>
                  <a:srgbClr val="FFFFFF"/>
                </a:solidFill>
              </a:rPr>
              <a:t>5. 融合后的物体并不真正视为同个object，也并不将mesh融合，仅仅是一同运动</a:t>
            </a:r>
          </a:p>
        </p:txBody>
      </p:sp>
      <p:pic>
        <p:nvPicPr>
          <p:cNvPr id="80" name="5.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763544" y="2061688"/>
            <a:ext cx="11744912" cy="6606514"/>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8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0"/>
                </p:tgtEl>
              </p:cMediaNode>
            </p:video>
          </p:childTnLst>
        </p:cTn>
      </p:par>
    </p:tn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61489" tIns="61489" rIns="61489" bIns="61489"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61489" tIns="61489" rIns="61489" bIns="61489"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8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61489" tIns="61489" rIns="61489" bIns="61489"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61489" tIns="61489" rIns="61489" bIns="61489"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8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